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F66866-B03B-4413-A739-1F3AA7BC3CBF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61D4251-36C5-4464-9BF4-414EC1D66573}">
      <dgm:prSet custT="1"/>
      <dgm:spPr/>
      <dgm:t>
        <a:bodyPr/>
        <a:lstStyle/>
        <a:p>
          <a:r>
            <a:rPr lang="nl-NL" sz="1800" dirty="0"/>
            <a:t>1 Ordening</a:t>
          </a:r>
          <a:endParaRPr lang="en-US" sz="1800" dirty="0"/>
        </a:p>
      </dgm:t>
    </dgm:pt>
    <dgm:pt modelId="{53E45C30-E70D-4FE0-B023-23337537F256}" type="parTrans" cxnId="{B3FBEC8F-ACD8-4831-AE48-C58F37C50E66}">
      <dgm:prSet/>
      <dgm:spPr/>
      <dgm:t>
        <a:bodyPr/>
        <a:lstStyle/>
        <a:p>
          <a:endParaRPr lang="en-US"/>
        </a:p>
      </dgm:t>
    </dgm:pt>
    <dgm:pt modelId="{8DCFC1F1-9687-41DA-B9FC-8E25A4F15065}" type="sibTrans" cxnId="{B3FBEC8F-ACD8-4831-AE48-C58F37C50E66}">
      <dgm:prSet/>
      <dgm:spPr/>
      <dgm:t>
        <a:bodyPr/>
        <a:lstStyle/>
        <a:p>
          <a:endParaRPr lang="en-US"/>
        </a:p>
      </dgm:t>
    </dgm:pt>
    <dgm:pt modelId="{97AE4B36-824D-404D-BA4C-E56401AAFF2E}">
      <dgm:prSet custT="1"/>
      <dgm:spPr/>
      <dgm:t>
        <a:bodyPr/>
        <a:lstStyle/>
        <a:p>
          <a:r>
            <a:rPr lang="nl-NL" sz="1800" dirty="0"/>
            <a:t>2 De vier rijken </a:t>
          </a:r>
          <a:endParaRPr lang="en-US" sz="1800" dirty="0"/>
        </a:p>
      </dgm:t>
    </dgm:pt>
    <dgm:pt modelId="{54B9DA01-5C76-437C-9FA9-58686A19383B}" type="parTrans" cxnId="{FF48C8F5-D59C-447C-8B7D-51BE9E40728A}">
      <dgm:prSet/>
      <dgm:spPr/>
      <dgm:t>
        <a:bodyPr/>
        <a:lstStyle/>
        <a:p>
          <a:endParaRPr lang="en-US"/>
        </a:p>
      </dgm:t>
    </dgm:pt>
    <dgm:pt modelId="{8A5E1223-0960-4305-8575-6B511A819A7C}" type="sibTrans" cxnId="{FF48C8F5-D59C-447C-8B7D-51BE9E40728A}">
      <dgm:prSet/>
      <dgm:spPr/>
      <dgm:t>
        <a:bodyPr/>
        <a:lstStyle/>
        <a:p>
          <a:endParaRPr lang="en-US"/>
        </a:p>
      </dgm:t>
    </dgm:pt>
    <dgm:pt modelId="{0AF47776-742E-4D16-BE0D-BDD7B64AA5DB}">
      <dgm:prSet custT="1"/>
      <dgm:spPr/>
      <dgm:t>
        <a:bodyPr/>
        <a:lstStyle/>
        <a:p>
          <a:r>
            <a:rPr lang="nl-NL" sz="1800" dirty="0"/>
            <a:t>3 Cel-kenmerken van de vier rijken</a:t>
          </a:r>
          <a:endParaRPr lang="en-US" sz="1800" dirty="0"/>
        </a:p>
      </dgm:t>
    </dgm:pt>
    <dgm:pt modelId="{916662A6-9D19-4B41-AD0A-AC54F6C9866A}" type="parTrans" cxnId="{867590D5-990B-4ACD-AB97-955D51EB6F1E}">
      <dgm:prSet/>
      <dgm:spPr/>
      <dgm:t>
        <a:bodyPr/>
        <a:lstStyle/>
        <a:p>
          <a:endParaRPr lang="en-US"/>
        </a:p>
      </dgm:t>
    </dgm:pt>
    <dgm:pt modelId="{15DD07B1-4140-4364-A7A3-AE47C8547A82}" type="sibTrans" cxnId="{867590D5-990B-4ACD-AB97-955D51EB6F1E}">
      <dgm:prSet/>
      <dgm:spPr/>
      <dgm:t>
        <a:bodyPr/>
        <a:lstStyle/>
        <a:p>
          <a:endParaRPr lang="en-US"/>
        </a:p>
      </dgm:t>
    </dgm:pt>
    <dgm:pt modelId="{F5C93C58-645A-44AC-B99F-A492F1040BA5}">
      <dgm:prSet custT="1"/>
      <dgm:spPr/>
      <dgm:t>
        <a:bodyPr/>
        <a:lstStyle/>
        <a:p>
          <a:r>
            <a:rPr lang="nl-NL" sz="1800" dirty="0"/>
            <a:t>4 Zaadplanten en sporenplanten</a:t>
          </a:r>
          <a:endParaRPr lang="en-US" sz="1800" dirty="0"/>
        </a:p>
      </dgm:t>
    </dgm:pt>
    <dgm:pt modelId="{067AC7C6-B249-429A-B14C-4E6CCF98C887}" type="parTrans" cxnId="{7D7B8270-6E94-45EC-A154-85087B761761}">
      <dgm:prSet/>
      <dgm:spPr/>
      <dgm:t>
        <a:bodyPr/>
        <a:lstStyle/>
        <a:p>
          <a:endParaRPr lang="en-US"/>
        </a:p>
      </dgm:t>
    </dgm:pt>
    <dgm:pt modelId="{68678B9C-C1E6-4C19-A1C9-CFFF52C38049}" type="sibTrans" cxnId="{7D7B8270-6E94-45EC-A154-85087B761761}">
      <dgm:prSet/>
      <dgm:spPr/>
      <dgm:t>
        <a:bodyPr/>
        <a:lstStyle/>
        <a:p>
          <a:endParaRPr lang="en-US"/>
        </a:p>
      </dgm:t>
    </dgm:pt>
    <dgm:pt modelId="{749B74B7-6062-4DA3-B0A3-D6A2799E9CB3}">
      <dgm:prSet custT="1"/>
      <dgm:spPr/>
      <dgm:t>
        <a:bodyPr/>
        <a:lstStyle/>
        <a:p>
          <a:r>
            <a:rPr lang="nl-NL" sz="1800" dirty="0"/>
            <a:t>5 Gewervelde en ongewervelde dieren</a:t>
          </a:r>
          <a:endParaRPr lang="en-US" sz="1800" dirty="0"/>
        </a:p>
      </dgm:t>
    </dgm:pt>
    <dgm:pt modelId="{ABE4AB8A-DE10-47EE-A444-34D79271F44E}" type="parTrans" cxnId="{39772CA4-67DD-4A7E-8AF8-47F96AAD0BAD}">
      <dgm:prSet/>
      <dgm:spPr/>
      <dgm:t>
        <a:bodyPr/>
        <a:lstStyle/>
        <a:p>
          <a:endParaRPr lang="en-US"/>
        </a:p>
      </dgm:t>
    </dgm:pt>
    <dgm:pt modelId="{FAB757FB-232A-442D-B259-CC9BE6A04FB2}" type="sibTrans" cxnId="{39772CA4-67DD-4A7E-8AF8-47F96AAD0BAD}">
      <dgm:prSet/>
      <dgm:spPr/>
      <dgm:t>
        <a:bodyPr/>
        <a:lstStyle/>
        <a:p>
          <a:endParaRPr lang="en-US"/>
        </a:p>
      </dgm:t>
    </dgm:pt>
    <dgm:pt modelId="{EBCA6C60-181B-4D46-A90E-CD810E165A84}">
      <dgm:prSet custT="1"/>
      <dgm:spPr/>
      <dgm:t>
        <a:bodyPr/>
        <a:lstStyle/>
        <a:p>
          <a:r>
            <a:rPr lang="nl-NL" sz="1800" dirty="0"/>
            <a:t>6 Vertakkingsschema/ stamboom</a:t>
          </a:r>
          <a:endParaRPr lang="en-US" sz="1800" dirty="0"/>
        </a:p>
      </dgm:t>
    </dgm:pt>
    <dgm:pt modelId="{697BFA71-2F0F-4609-AA1B-C4D84920BE24}" type="parTrans" cxnId="{C0302C41-60D7-4239-ACF5-FD0FE1C1BE20}">
      <dgm:prSet/>
      <dgm:spPr/>
      <dgm:t>
        <a:bodyPr/>
        <a:lstStyle/>
        <a:p>
          <a:endParaRPr lang="en-US"/>
        </a:p>
      </dgm:t>
    </dgm:pt>
    <dgm:pt modelId="{215E32FB-22D4-44C1-82A1-CBE74B213B2D}" type="sibTrans" cxnId="{C0302C41-60D7-4239-ACF5-FD0FE1C1BE20}">
      <dgm:prSet/>
      <dgm:spPr/>
      <dgm:t>
        <a:bodyPr/>
        <a:lstStyle/>
        <a:p>
          <a:endParaRPr lang="en-US"/>
        </a:p>
      </dgm:t>
    </dgm:pt>
    <dgm:pt modelId="{83D6F6AD-1507-49BB-BA3B-F82BE41A71CD}" type="pres">
      <dgm:prSet presAssocID="{9EF66866-B03B-4413-A739-1F3AA7BC3CBF}" presName="Name0" presStyleCnt="0">
        <dgm:presLayoutVars>
          <dgm:dir/>
          <dgm:resizeHandles val="exact"/>
        </dgm:presLayoutVars>
      </dgm:prSet>
      <dgm:spPr/>
    </dgm:pt>
    <dgm:pt modelId="{51C6181D-897A-402A-BC8C-31668C9975A1}" type="pres">
      <dgm:prSet presAssocID="{961D4251-36C5-4464-9BF4-414EC1D66573}" presName="node" presStyleLbl="node1" presStyleIdx="0" presStyleCnt="6">
        <dgm:presLayoutVars>
          <dgm:bulletEnabled val="1"/>
        </dgm:presLayoutVars>
      </dgm:prSet>
      <dgm:spPr/>
    </dgm:pt>
    <dgm:pt modelId="{3667FB25-7248-4ADA-A234-34279FF8A6BF}" type="pres">
      <dgm:prSet presAssocID="{8DCFC1F1-9687-41DA-B9FC-8E25A4F15065}" presName="sibTrans" presStyleLbl="sibTrans1D1" presStyleIdx="0" presStyleCnt="5"/>
      <dgm:spPr/>
    </dgm:pt>
    <dgm:pt modelId="{9E149FA5-FE20-480C-9A1F-7EB86E28B7AA}" type="pres">
      <dgm:prSet presAssocID="{8DCFC1F1-9687-41DA-B9FC-8E25A4F15065}" presName="connectorText" presStyleLbl="sibTrans1D1" presStyleIdx="0" presStyleCnt="5"/>
      <dgm:spPr/>
    </dgm:pt>
    <dgm:pt modelId="{AF8328D1-F2F3-4821-9CDE-96DAB3915943}" type="pres">
      <dgm:prSet presAssocID="{97AE4B36-824D-404D-BA4C-E56401AAFF2E}" presName="node" presStyleLbl="node1" presStyleIdx="1" presStyleCnt="6">
        <dgm:presLayoutVars>
          <dgm:bulletEnabled val="1"/>
        </dgm:presLayoutVars>
      </dgm:prSet>
      <dgm:spPr/>
    </dgm:pt>
    <dgm:pt modelId="{CA069A1C-4B4C-4AD5-8B97-64C2B34836D9}" type="pres">
      <dgm:prSet presAssocID="{8A5E1223-0960-4305-8575-6B511A819A7C}" presName="sibTrans" presStyleLbl="sibTrans1D1" presStyleIdx="1" presStyleCnt="5"/>
      <dgm:spPr/>
    </dgm:pt>
    <dgm:pt modelId="{325F519D-1232-48B4-AF86-53FF4C198B9C}" type="pres">
      <dgm:prSet presAssocID="{8A5E1223-0960-4305-8575-6B511A819A7C}" presName="connectorText" presStyleLbl="sibTrans1D1" presStyleIdx="1" presStyleCnt="5"/>
      <dgm:spPr/>
    </dgm:pt>
    <dgm:pt modelId="{13D93E5C-3681-4BD4-A55E-4A4B877D84FA}" type="pres">
      <dgm:prSet presAssocID="{0AF47776-742E-4D16-BE0D-BDD7B64AA5DB}" presName="node" presStyleLbl="node1" presStyleIdx="2" presStyleCnt="6">
        <dgm:presLayoutVars>
          <dgm:bulletEnabled val="1"/>
        </dgm:presLayoutVars>
      </dgm:prSet>
      <dgm:spPr/>
    </dgm:pt>
    <dgm:pt modelId="{7188CA5C-32F0-4408-8654-50099A800D89}" type="pres">
      <dgm:prSet presAssocID="{15DD07B1-4140-4364-A7A3-AE47C8547A82}" presName="sibTrans" presStyleLbl="sibTrans1D1" presStyleIdx="2" presStyleCnt="5"/>
      <dgm:spPr/>
    </dgm:pt>
    <dgm:pt modelId="{7E5D7AC1-A1BC-4224-9722-EBAF3CE3DDD4}" type="pres">
      <dgm:prSet presAssocID="{15DD07B1-4140-4364-A7A3-AE47C8547A82}" presName="connectorText" presStyleLbl="sibTrans1D1" presStyleIdx="2" presStyleCnt="5"/>
      <dgm:spPr/>
    </dgm:pt>
    <dgm:pt modelId="{42EFD0DC-B247-4450-9A8A-A9435D680610}" type="pres">
      <dgm:prSet presAssocID="{F5C93C58-645A-44AC-B99F-A492F1040BA5}" presName="node" presStyleLbl="node1" presStyleIdx="3" presStyleCnt="6">
        <dgm:presLayoutVars>
          <dgm:bulletEnabled val="1"/>
        </dgm:presLayoutVars>
      </dgm:prSet>
      <dgm:spPr/>
    </dgm:pt>
    <dgm:pt modelId="{4613B232-CBB8-469C-9CA7-88D03AD404A3}" type="pres">
      <dgm:prSet presAssocID="{68678B9C-C1E6-4C19-A1C9-CFFF52C38049}" presName="sibTrans" presStyleLbl="sibTrans1D1" presStyleIdx="3" presStyleCnt="5"/>
      <dgm:spPr/>
    </dgm:pt>
    <dgm:pt modelId="{B085C4A1-4F4B-492F-A7CB-8052C24C58E3}" type="pres">
      <dgm:prSet presAssocID="{68678B9C-C1E6-4C19-A1C9-CFFF52C38049}" presName="connectorText" presStyleLbl="sibTrans1D1" presStyleIdx="3" presStyleCnt="5"/>
      <dgm:spPr/>
    </dgm:pt>
    <dgm:pt modelId="{8B33AFB5-9380-4C18-9895-6A6944DF5DBB}" type="pres">
      <dgm:prSet presAssocID="{749B74B7-6062-4DA3-B0A3-D6A2799E9CB3}" presName="node" presStyleLbl="node1" presStyleIdx="4" presStyleCnt="6">
        <dgm:presLayoutVars>
          <dgm:bulletEnabled val="1"/>
        </dgm:presLayoutVars>
      </dgm:prSet>
      <dgm:spPr/>
    </dgm:pt>
    <dgm:pt modelId="{9D7640C3-E523-4585-98A4-2FDC723407AB}" type="pres">
      <dgm:prSet presAssocID="{FAB757FB-232A-442D-B259-CC9BE6A04FB2}" presName="sibTrans" presStyleLbl="sibTrans1D1" presStyleIdx="4" presStyleCnt="5"/>
      <dgm:spPr/>
    </dgm:pt>
    <dgm:pt modelId="{91C6CCF6-3E22-4D9A-83E8-7F5F14A7303A}" type="pres">
      <dgm:prSet presAssocID="{FAB757FB-232A-442D-B259-CC9BE6A04FB2}" presName="connectorText" presStyleLbl="sibTrans1D1" presStyleIdx="4" presStyleCnt="5"/>
      <dgm:spPr/>
    </dgm:pt>
    <dgm:pt modelId="{281F8E51-D225-480A-BA61-0334EC01F789}" type="pres">
      <dgm:prSet presAssocID="{EBCA6C60-181B-4D46-A90E-CD810E165A84}" presName="node" presStyleLbl="node1" presStyleIdx="5" presStyleCnt="6">
        <dgm:presLayoutVars>
          <dgm:bulletEnabled val="1"/>
        </dgm:presLayoutVars>
      </dgm:prSet>
      <dgm:spPr/>
    </dgm:pt>
  </dgm:ptLst>
  <dgm:cxnLst>
    <dgm:cxn modelId="{43AE1104-07FC-45E8-BE96-F1D8554B85A1}" type="presOf" srcId="{EBCA6C60-181B-4D46-A90E-CD810E165A84}" destId="{281F8E51-D225-480A-BA61-0334EC01F789}" srcOrd="0" destOrd="0" presId="urn:microsoft.com/office/officeart/2016/7/layout/RepeatingBendingProcessNew"/>
    <dgm:cxn modelId="{1ACA6D0F-B223-4426-AE34-6808C729E961}" type="presOf" srcId="{961D4251-36C5-4464-9BF4-414EC1D66573}" destId="{51C6181D-897A-402A-BC8C-31668C9975A1}" srcOrd="0" destOrd="0" presId="urn:microsoft.com/office/officeart/2016/7/layout/RepeatingBendingProcessNew"/>
    <dgm:cxn modelId="{07006C13-EDC7-4D62-A347-AC27D1FFD206}" type="presOf" srcId="{0AF47776-742E-4D16-BE0D-BDD7B64AA5DB}" destId="{13D93E5C-3681-4BD4-A55E-4A4B877D84FA}" srcOrd="0" destOrd="0" presId="urn:microsoft.com/office/officeart/2016/7/layout/RepeatingBendingProcessNew"/>
    <dgm:cxn modelId="{1DDFD013-6688-4B81-9301-6039EE9AACC4}" type="presOf" srcId="{F5C93C58-645A-44AC-B99F-A492F1040BA5}" destId="{42EFD0DC-B247-4450-9A8A-A9435D680610}" srcOrd="0" destOrd="0" presId="urn:microsoft.com/office/officeart/2016/7/layout/RepeatingBendingProcessNew"/>
    <dgm:cxn modelId="{DA9C3117-F4A3-4CFA-AF20-26867654725E}" type="presOf" srcId="{97AE4B36-824D-404D-BA4C-E56401AAFF2E}" destId="{AF8328D1-F2F3-4821-9CDE-96DAB3915943}" srcOrd="0" destOrd="0" presId="urn:microsoft.com/office/officeart/2016/7/layout/RepeatingBendingProcessNew"/>
    <dgm:cxn modelId="{4E7BEE39-4B43-495A-A8E7-68ED45F0D55C}" type="presOf" srcId="{15DD07B1-4140-4364-A7A3-AE47C8547A82}" destId="{7E5D7AC1-A1BC-4224-9722-EBAF3CE3DDD4}" srcOrd="1" destOrd="0" presId="urn:microsoft.com/office/officeart/2016/7/layout/RepeatingBendingProcessNew"/>
    <dgm:cxn modelId="{376E6F5D-14A7-4F53-9245-BE5F3EC50292}" type="presOf" srcId="{FAB757FB-232A-442D-B259-CC9BE6A04FB2}" destId="{9D7640C3-E523-4585-98A4-2FDC723407AB}" srcOrd="0" destOrd="0" presId="urn:microsoft.com/office/officeart/2016/7/layout/RepeatingBendingProcessNew"/>
    <dgm:cxn modelId="{3EAE8760-1684-49A0-86E4-E3365696ABFA}" type="presOf" srcId="{9EF66866-B03B-4413-A739-1F3AA7BC3CBF}" destId="{83D6F6AD-1507-49BB-BA3B-F82BE41A71CD}" srcOrd="0" destOrd="0" presId="urn:microsoft.com/office/officeart/2016/7/layout/RepeatingBendingProcessNew"/>
    <dgm:cxn modelId="{C0302C41-60D7-4239-ACF5-FD0FE1C1BE20}" srcId="{9EF66866-B03B-4413-A739-1F3AA7BC3CBF}" destId="{EBCA6C60-181B-4D46-A90E-CD810E165A84}" srcOrd="5" destOrd="0" parTransId="{697BFA71-2F0F-4609-AA1B-C4D84920BE24}" sibTransId="{215E32FB-22D4-44C1-82A1-CBE74B213B2D}"/>
    <dgm:cxn modelId="{C304454B-FED5-4747-BA9A-95E8999F4CF4}" type="presOf" srcId="{FAB757FB-232A-442D-B259-CC9BE6A04FB2}" destId="{91C6CCF6-3E22-4D9A-83E8-7F5F14A7303A}" srcOrd="1" destOrd="0" presId="urn:microsoft.com/office/officeart/2016/7/layout/RepeatingBendingProcessNew"/>
    <dgm:cxn modelId="{7D7B8270-6E94-45EC-A154-85087B761761}" srcId="{9EF66866-B03B-4413-A739-1F3AA7BC3CBF}" destId="{F5C93C58-645A-44AC-B99F-A492F1040BA5}" srcOrd="3" destOrd="0" parTransId="{067AC7C6-B249-429A-B14C-4E6CCF98C887}" sibTransId="{68678B9C-C1E6-4C19-A1C9-CFFF52C38049}"/>
    <dgm:cxn modelId="{3A43B257-0B6E-4AD3-B104-05F1D9F33903}" type="presOf" srcId="{8DCFC1F1-9687-41DA-B9FC-8E25A4F15065}" destId="{3667FB25-7248-4ADA-A234-34279FF8A6BF}" srcOrd="0" destOrd="0" presId="urn:microsoft.com/office/officeart/2016/7/layout/RepeatingBendingProcessNew"/>
    <dgm:cxn modelId="{37C2C55A-C5B8-4EC7-A1A1-37B5A822CC3D}" type="presOf" srcId="{68678B9C-C1E6-4C19-A1C9-CFFF52C38049}" destId="{4613B232-CBB8-469C-9CA7-88D03AD404A3}" srcOrd="0" destOrd="0" presId="urn:microsoft.com/office/officeart/2016/7/layout/RepeatingBendingProcessNew"/>
    <dgm:cxn modelId="{B3FBEC8F-ACD8-4831-AE48-C58F37C50E66}" srcId="{9EF66866-B03B-4413-A739-1F3AA7BC3CBF}" destId="{961D4251-36C5-4464-9BF4-414EC1D66573}" srcOrd="0" destOrd="0" parTransId="{53E45C30-E70D-4FE0-B023-23337537F256}" sibTransId="{8DCFC1F1-9687-41DA-B9FC-8E25A4F15065}"/>
    <dgm:cxn modelId="{DDDCA090-37A1-45CA-BC76-707B6BFF6391}" type="presOf" srcId="{8A5E1223-0960-4305-8575-6B511A819A7C}" destId="{325F519D-1232-48B4-AF86-53FF4C198B9C}" srcOrd="1" destOrd="0" presId="urn:microsoft.com/office/officeart/2016/7/layout/RepeatingBendingProcessNew"/>
    <dgm:cxn modelId="{7720F290-A0C7-47D8-911C-CD67E6A52527}" type="presOf" srcId="{68678B9C-C1E6-4C19-A1C9-CFFF52C38049}" destId="{B085C4A1-4F4B-492F-A7CB-8052C24C58E3}" srcOrd="1" destOrd="0" presId="urn:microsoft.com/office/officeart/2016/7/layout/RepeatingBendingProcessNew"/>
    <dgm:cxn modelId="{39772CA4-67DD-4A7E-8AF8-47F96AAD0BAD}" srcId="{9EF66866-B03B-4413-A739-1F3AA7BC3CBF}" destId="{749B74B7-6062-4DA3-B0A3-D6A2799E9CB3}" srcOrd="4" destOrd="0" parTransId="{ABE4AB8A-DE10-47EE-A444-34D79271F44E}" sibTransId="{FAB757FB-232A-442D-B259-CC9BE6A04FB2}"/>
    <dgm:cxn modelId="{294BC0B1-10CC-45B7-A22B-300AFA73B10E}" type="presOf" srcId="{15DD07B1-4140-4364-A7A3-AE47C8547A82}" destId="{7188CA5C-32F0-4408-8654-50099A800D89}" srcOrd="0" destOrd="0" presId="urn:microsoft.com/office/officeart/2016/7/layout/RepeatingBendingProcessNew"/>
    <dgm:cxn modelId="{3193B8BB-61DA-4F03-B8DA-344B25CCB055}" type="presOf" srcId="{8A5E1223-0960-4305-8575-6B511A819A7C}" destId="{CA069A1C-4B4C-4AD5-8B97-64C2B34836D9}" srcOrd="0" destOrd="0" presId="urn:microsoft.com/office/officeart/2016/7/layout/RepeatingBendingProcessNew"/>
    <dgm:cxn modelId="{094633C5-EC11-4A79-953E-0CF76DF4B9DC}" type="presOf" srcId="{749B74B7-6062-4DA3-B0A3-D6A2799E9CB3}" destId="{8B33AFB5-9380-4C18-9895-6A6944DF5DBB}" srcOrd="0" destOrd="0" presId="urn:microsoft.com/office/officeart/2016/7/layout/RepeatingBendingProcessNew"/>
    <dgm:cxn modelId="{867590D5-990B-4ACD-AB97-955D51EB6F1E}" srcId="{9EF66866-B03B-4413-A739-1F3AA7BC3CBF}" destId="{0AF47776-742E-4D16-BE0D-BDD7B64AA5DB}" srcOrd="2" destOrd="0" parTransId="{916662A6-9D19-4B41-AD0A-AC54F6C9866A}" sibTransId="{15DD07B1-4140-4364-A7A3-AE47C8547A82}"/>
    <dgm:cxn modelId="{90D4FDEB-428C-41F6-AEDB-AC4AAC00FAC6}" type="presOf" srcId="{8DCFC1F1-9687-41DA-B9FC-8E25A4F15065}" destId="{9E149FA5-FE20-480C-9A1F-7EB86E28B7AA}" srcOrd="1" destOrd="0" presId="urn:microsoft.com/office/officeart/2016/7/layout/RepeatingBendingProcessNew"/>
    <dgm:cxn modelId="{FF48C8F5-D59C-447C-8B7D-51BE9E40728A}" srcId="{9EF66866-B03B-4413-A739-1F3AA7BC3CBF}" destId="{97AE4B36-824D-404D-BA4C-E56401AAFF2E}" srcOrd="1" destOrd="0" parTransId="{54B9DA01-5C76-437C-9FA9-58686A19383B}" sibTransId="{8A5E1223-0960-4305-8575-6B511A819A7C}"/>
    <dgm:cxn modelId="{77C199E9-1A47-4223-8205-209B42BDEB76}" type="presParOf" srcId="{83D6F6AD-1507-49BB-BA3B-F82BE41A71CD}" destId="{51C6181D-897A-402A-BC8C-31668C9975A1}" srcOrd="0" destOrd="0" presId="urn:microsoft.com/office/officeart/2016/7/layout/RepeatingBendingProcessNew"/>
    <dgm:cxn modelId="{D15ADBC8-7B31-4E21-A1EE-79C863FA911B}" type="presParOf" srcId="{83D6F6AD-1507-49BB-BA3B-F82BE41A71CD}" destId="{3667FB25-7248-4ADA-A234-34279FF8A6BF}" srcOrd="1" destOrd="0" presId="urn:microsoft.com/office/officeart/2016/7/layout/RepeatingBendingProcessNew"/>
    <dgm:cxn modelId="{31D7919D-CB8F-4E8A-8052-80E365B195AB}" type="presParOf" srcId="{3667FB25-7248-4ADA-A234-34279FF8A6BF}" destId="{9E149FA5-FE20-480C-9A1F-7EB86E28B7AA}" srcOrd="0" destOrd="0" presId="urn:microsoft.com/office/officeart/2016/7/layout/RepeatingBendingProcessNew"/>
    <dgm:cxn modelId="{74A1C1A8-D37D-4DD7-93D3-3C5C52622F3D}" type="presParOf" srcId="{83D6F6AD-1507-49BB-BA3B-F82BE41A71CD}" destId="{AF8328D1-F2F3-4821-9CDE-96DAB3915943}" srcOrd="2" destOrd="0" presId="urn:microsoft.com/office/officeart/2016/7/layout/RepeatingBendingProcessNew"/>
    <dgm:cxn modelId="{C8627D1C-D4C5-4E05-87DC-89D353BF31FF}" type="presParOf" srcId="{83D6F6AD-1507-49BB-BA3B-F82BE41A71CD}" destId="{CA069A1C-4B4C-4AD5-8B97-64C2B34836D9}" srcOrd="3" destOrd="0" presId="urn:microsoft.com/office/officeart/2016/7/layout/RepeatingBendingProcessNew"/>
    <dgm:cxn modelId="{485C45A0-B097-433C-9B3B-4F4766C76E6C}" type="presParOf" srcId="{CA069A1C-4B4C-4AD5-8B97-64C2B34836D9}" destId="{325F519D-1232-48B4-AF86-53FF4C198B9C}" srcOrd="0" destOrd="0" presId="urn:microsoft.com/office/officeart/2016/7/layout/RepeatingBendingProcessNew"/>
    <dgm:cxn modelId="{A5A194AD-C38B-4450-B1F1-89C88C867FEA}" type="presParOf" srcId="{83D6F6AD-1507-49BB-BA3B-F82BE41A71CD}" destId="{13D93E5C-3681-4BD4-A55E-4A4B877D84FA}" srcOrd="4" destOrd="0" presId="urn:microsoft.com/office/officeart/2016/7/layout/RepeatingBendingProcessNew"/>
    <dgm:cxn modelId="{38BC800F-B09D-4EFD-B71A-B2867CE1AB12}" type="presParOf" srcId="{83D6F6AD-1507-49BB-BA3B-F82BE41A71CD}" destId="{7188CA5C-32F0-4408-8654-50099A800D89}" srcOrd="5" destOrd="0" presId="urn:microsoft.com/office/officeart/2016/7/layout/RepeatingBendingProcessNew"/>
    <dgm:cxn modelId="{0168BBF5-D686-4AD5-BBD8-80418418FE89}" type="presParOf" srcId="{7188CA5C-32F0-4408-8654-50099A800D89}" destId="{7E5D7AC1-A1BC-4224-9722-EBAF3CE3DDD4}" srcOrd="0" destOrd="0" presId="urn:microsoft.com/office/officeart/2016/7/layout/RepeatingBendingProcessNew"/>
    <dgm:cxn modelId="{ACBD9693-4CE8-43CA-A34D-0A9FD5DCC453}" type="presParOf" srcId="{83D6F6AD-1507-49BB-BA3B-F82BE41A71CD}" destId="{42EFD0DC-B247-4450-9A8A-A9435D680610}" srcOrd="6" destOrd="0" presId="urn:microsoft.com/office/officeart/2016/7/layout/RepeatingBendingProcessNew"/>
    <dgm:cxn modelId="{DDD7A228-CC45-4C62-9D36-F361D45345F0}" type="presParOf" srcId="{83D6F6AD-1507-49BB-BA3B-F82BE41A71CD}" destId="{4613B232-CBB8-469C-9CA7-88D03AD404A3}" srcOrd="7" destOrd="0" presId="urn:microsoft.com/office/officeart/2016/7/layout/RepeatingBendingProcessNew"/>
    <dgm:cxn modelId="{4DA206BA-D7A7-4763-AA2C-2AB17EC18666}" type="presParOf" srcId="{4613B232-CBB8-469C-9CA7-88D03AD404A3}" destId="{B085C4A1-4F4B-492F-A7CB-8052C24C58E3}" srcOrd="0" destOrd="0" presId="urn:microsoft.com/office/officeart/2016/7/layout/RepeatingBendingProcessNew"/>
    <dgm:cxn modelId="{36BF1E01-2B7B-4CAD-BA25-0D2A367CE0B8}" type="presParOf" srcId="{83D6F6AD-1507-49BB-BA3B-F82BE41A71CD}" destId="{8B33AFB5-9380-4C18-9895-6A6944DF5DBB}" srcOrd="8" destOrd="0" presId="urn:microsoft.com/office/officeart/2016/7/layout/RepeatingBendingProcessNew"/>
    <dgm:cxn modelId="{8BB5C52F-1B02-46AB-89AB-FEFBD914319B}" type="presParOf" srcId="{83D6F6AD-1507-49BB-BA3B-F82BE41A71CD}" destId="{9D7640C3-E523-4585-98A4-2FDC723407AB}" srcOrd="9" destOrd="0" presId="urn:microsoft.com/office/officeart/2016/7/layout/RepeatingBendingProcessNew"/>
    <dgm:cxn modelId="{EC822FE1-DE48-4331-BE4E-1C30C43D2463}" type="presParOf" srcId="{9D7640C3-E523-4585-98A4-2FDC723407AB}" destId="{91C6CCF6-3E22-4D9A-83E8-7F5F14A7303A}" srcOrd="0" destOrd="0" presId="urn:microsoft.com/office/officeart/2016/7/layout/RepeatingBendingProcessNew"/>
    <dgm:cxn modelId="{FF8F09F7-A7E8-45D9-9F52-3A0AFBB9CFBB}" type="presParOf" srcId="{83D6F6AD-1507-49BB-BA3B-F82BE41A71CD}" destId="{281F8E51-D225-480A-BA61-0334EC01F789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F66866-B03B-4413-A739-1F3AA7BC3CBF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61D4251-36C5-4464-9BF4-414EC1D66573}">
      <dgm:prSet custT="1"/>
      <dgm:spPr/>
      <dgm:t>
        <a:bodyPr/>
        <a:lstStyle/>
        <a:p>
          <a:r>
            <a:rPr lang="nl-NL" sz="1800" dirty="0"/>
            <a:t>1 Ordening</a:t>
          </a:r>
          <a:endParaRPr lang="en-US" sz="1800" dirty="0"/>
        </a:p>
      </dgm:t>
    </dgm:pt>
    <dgm:pt modelId="{53E45C30-E70D-4FE0-B023-23337537F256}" type="parTrans" cxnId="{B3FBEC8F-ACD8-4831-AE48-C58F37C50E66}">
      <dgm:prSet/>
      <dgm:spPr/>
      <dgm:t>
        <a:bodyPr/>
        <a:lstStyle/>
        <a:p>
          <a:endParaRPr lang="en-US"/>
        </a:p>
      </dgm:t>
    </dgm:pt>
    <dgm:pt modelId="{8DCFC1F1-9687-41DA-B9FC-8E25A4F15065}" type="sibTrans" cxnId="{B3FBEC8F-ACD8-4831-AE48-C58F37C50E66}">
      <dgm:prSet/>
      <dgm:spPr/>
      <dgm:t>
        <a:bodyPr/>
        <a:lstStyle/>
        <a:p>
          <a:endParaRPr lang="en-US"/>
        </a:p>
      </dgm:t>
    </dgm:pt>
    <dgm:pt modelId="{97AE4B36-824D-404D-BA4C-E56401AAFF2E}">
      <dgm:prSet custT="1"/>
      <dgm:spPr/>
      <dgm:t>
        <a:bodyPr/>
        <a:lstStyle/>
        <a:p>
          <a:r>
            <a:rPr lang="nl-NL" sz="1800" dirty="0"/>
            <a:t>2 De vier rijken </a:t>
          </a:r>
          <a:endParaRPr lang="en-US" sz="1800" dirty="0"/>
        </a:p>
      </dgm:t>
    </dgm:pt>
    <dgm:pt modelId="{54B9DA01-5C76-437C-9FA9-58686A19383B}" type="parTrans" cxnId="{FF48C8F5-D59C-447C-8B7D-51BE9E40728A}">
      <dgm:prSet/>
      <dgm:spPr/>
      <dgm:t>
        <a:bodyPr/>
        <a:lstStyle/>
        <a:p>
          <a:endParaRPr lang="en-US"/>
        </a:p>
      </dgm:t>
    </dgm:pt>
    <dgm:pt modelId="{8A5E1223-0960-4305-8575-6B511A819A7C}" type="sibTrans" cxnId="{FF48C8F5-D59C-447C-8B7D-51BE9E40728A}">
      <dgm:prSet/>
      <dgm:spPr/>
      <dgm:t>
        <a:bodyPr/>
        <a:lstStyle/>
        <a:p>
          <a:endParaRPr lang="en-US"/>
        </a:p>
      </dgm:t>
    </dgm:pt>
    <dgm:pt modelId="{0AF47776-742E-4D16-BE0D-BDD7B64AA5DB}">
      <dgm:prSet custT="1"/>
      <dgm:spPr/>
      <dgm:t>
        <a:bodyPr/>
        <a:lstStyle/>
        <a:p>
          <a:r>
            <a:rPr lang="nl-NL" sz="1800" dirty="0"/>
            <a:t>3 Cel-kenmerken van de vier rijken</a:t>
          </a:r>
          <a:endParaRPr lang="en-US" sz="1800" dirty="0"/>
        </a:p>
      </dgm:t>
    </dgm:pt>
    <dgm:pt modelId="{916662A6-9D19-4B41-AD0A-AC54F6C9866A}" type="parTrans" cxnId="{867590D5-990B-4ACD-AB97-955D51EB6F1E}">
      <dgm:prSet/>
      <dgm:spPr/>
      <dgm:t>
        <a:bodyPr/>
        <a:lstStyle/>
        <a:p>
          <a:endParaRPr lang="en-US"/>
        </a:p>
      </dgm:t>
    </dgm:pt>
    <dgm:pt modelId="{15DD07B1-4140-4364-A7A3-AE47C8547A82}" type="sibTrans" cxnId="{867590D5-990B-4ACD-AB97-955D51EB6F1E}">
      <dgm:prSet/>
      <dgm:spPr/>
      <dgm:t>
        <a:bodyPr/>
        <a:lstStyle/>
        <a:p>
          <a:endParaRPr lang="en-US"/>
        </a:p>
      </dgm:t>
    </dgm:pt>
    <dgm:pt modelId="{F5C93C58-645A-44AC-B99F-A492F1040BA5}">
      <dgm:prSet custT="1"/>
      <dgm:spPr/>
      <dgm:t>
        <a:bodyPr/>
        <a:lstStyle/>
        <a:p>
          <a:r>
            <a:rPr lang="nl-NL" sz="1800" dirty="0"/>
            <a:t>4 Zaadplanten en sporenplanten</a:t>
          </a:r>
          <a:endParaRPr lang="en-US" sz="1800" dirty="0"/>
        </a:p>
      </dgm:t>
    </dgm:pt>
    <dgm:pt modelId="{067AC7C6-B249-429A-B14C-4E6CCF98C887}" type="parTrans" cxnId="{7D7B8270-6E94-45EC-A154-85087B761761}">
      <dgm:prSet/>
      <dgm:spPr/>
      <dgm:t>
        <a:bodyPr/>
        <a:lstStyle/>
        <a:p>
          <a:endParaRPr lang="en-US"/>
        </a:p>
      </dgm:t>
    </dgm:pt>
    <dgm:pt modelId="{68678B9C-C1E6-4C19-A1C9-CFFF52C38049}" type="sibTrans" cxnId="{7D7B8270-6E94-45EC-A154-85087B761761}">
      <dgm:prSet/>
      <dgm:spPr/>
      <dgm:t>
        <a:bodyPr/>
        <a:lstStyle/>
        <a:p>
          <a:endParaRPr lang="en-US"/>
        </a:p>
      </dgm:t>
    </dgm:pt>
    <dgm:pt modelId="{749B74B7-6062-4DA3-B0A3-D6A2799E9CB3}">
      <dgm:prSet custT="1"/>
      <dgm:spPr/>
      <dgm:t>
        <a:bodyPr/>
        <a:lstStyle/>
        <a:p>
          <a:r>
            <a:rPr lang="nl-NL" sz="1800" dirty="0"/>
            <a:t>5 Gewervelde en ongewervelde dieren</a:t>
          </a:r>
          <a:endParaRPr lang="en-US" sz="1800" dirty="0"/>
        </a:p>
      </dgm:t>
    </dgm:pt>
    <dgm:pt modelId="{ABE4AB8A-DE10-47EE-A444-34D79271F44E}" type="parTrans" cxnId="{39772CA4-67DD-4A7E-8AF8-47F96AAD0BAD}">
      <dgm:prSet/>
      <dgm:spPr/>
      <dgm:t>
        <a:bodyPr/>
        <a:lstStyle/>
        <a:p>
          <a:endParaRPr lang="en-US"/>
        </a:p>
      </dgm:t>
    </dgm:pt>
    <dgm:pt modelId="{FAB757FB-232A-442D-B259-CC9BE6A04FB2}" type="sibTrans" cxnId="{39772CA4-67DD-4A7E-8AF8-47F96AAD0BAD}">
      <dgm:prSet/>
      <dgm:spPr/>
      <dgm:t>
        <a:bodyPr/>
        <a:lstStyle/>
        <a:p>
          <a:endParaRPr lang="en-US"/>
        </a:p>
      </dgm:t>
    </dgm:pt>
    <dgm:pt modelId="{EBCA6C60-181B-4D46-A90E-CD810E165A84}">
      <dgm:prSet custT="1"/>
      <dgm:spPr/>
      <dgm:t>
        <a:bodyPr/>
        <a:lstStyle/>
        <a:p>
          <a:r>
            <a:rPr lang="nl-NL" sz="1800" dirty="0"/>
            <a:t>6 Vertakkingsschema/ stamboom</a:t>
          </a:r>
          <a:endParaRPr lang="en-US" sz="1800" dirty="0"/>
        </a:p>
      </dgm:t>
    </dgm:pt>
    <dgm:pt modelId="{697BFA71-2F0F-4609-AA1B-C4D84920BE24}" type="parTrans" cxnId="{C0302C41-60D7-4239-ACF5-FD0FE1C1BE20}">
      <dgm:prSet/>
      <dgm:spPr/>
      <dgm:t>
        <a:bodyPr/>
        <a:lstStyle/>
        <a:p>
          <a:endParaRPr lang="en-US"/>
        </a:p>
      </dgm:t>
    </dgm:pt>
    <dgm:pt modelId="{215E32FB-22D4-44C1-82A1-CBE74B213B2D}" type="sibTrans" cxnId="{C0302C41-60D7-4239-ACF5-FD0FE1C1BE20}">
      <dgm:prSet/>
      <dgm:spPr/>
      <dgm:t>
        <a:bodyPr/>
        <a:lstStyle/>
        <a:p>
          <a:endParaRPr lang="en-US"/>
        </a:p>
      </dgm:t>
    </dgm:pt>
    <dgm:pt modelId="{83D6F6AD-1507-49BB-BA3B-F82BE41A71CD}" type="pres">
      <dgm:prSet presAssocID="{9EF66866-B03B-4413-A739-1F3AA7BC3CBF}" presName="Name0" presStyleCnt="0">
        <dgm:presLayoutVars>
          <dgm:dir/>
          <dgm:resizeHandles val="exact"/>
        </dgm:presLayoutVars>
      </dgm:prSet>
      <dgm:spPr/>
    </dgm:pt>
    <dgm:pt modelId="{51C6181D-897A-402A-BC8C-31668C9975A1}" type="pres">
      <dgm:prSet presAssocID="{961D4251-36C5-4464-9BF4-414EC1D66573}" presName="node" presStyleLbl="node1" presStyleIdx="0" presStyleCnt="6">
        <dgm:presLayoutVars>
          <dgm:bulletEnabled val="1"/>
        </dgm:presLayoutVars>
      </dgm:prSet>
      <dgm:spPr/>
    </dgm:pt>
    <dgm:pt modelId="{3667FB25-7248-4ADA-A234-34279FF8A6BF}" type="pres">
      <dgm:prSet presAssocID="{8DCFC1F1-9687-41DA-B9FC-8E25A4F15065}" presName="sibTrans" presStyleLbl="sibTrans1D1" presStyleIdx="0" presStyleCnt="5"/>
      <dgm:spPr/>
    </dgm:pt>
    <dgm:pt modelId="{9E149FA5-FE20-480C-9A1F-7EB86E28B7AA}" type="pres">
      <dgm:prSet presAssocID="{8DCFC1F1-9687-41DA-B9FC-8E25A4F15065}" presName="connectorText" presStyleLbl="sibTrans1D1" presStyleIdx="0" presStyleCnt="5"/>
      <dgm:spPr/>
    </dgm:pt>
    <dgm:pt modelId="{AF8328D1-F2F3-4821-9CDE-96DAB3915943}" type="pres">
      <dgm:prSet presAssocID="{97AE4B36-824D-404D-BA4C-E56401AAFF2E}" presName="node" presStyleLbl="node1" presStyleIdx="1" presStyleCnt="6">
        <dgm:presLayoutVars>
          <dgm:bulletEnabled val="1"/>
        </dgm:presLayoutVars>
      </dgm:prSet>
      <dgm:spPr/>
    </dgm:pt>
    <dgm:pt modelId="{CA069A1C-4B4C-4AD5-8B97-64C2B34836D9}" type="pres">
      <dgm:prSet presAssocID="{8A5E1223-0960-4305-8575-6B511A819A7C}" presName="sibTrans" presStyleLbl="sibTrans1D1" presStyleIdx="1" presStyleCnt="5"/>
      <dgm:spPr/>
    </dgm:pt>
    <dgm:pt modelId="{325F519D-1232-48B4-AF86-53FF4C198B9C}" type="pres">
      <dgm:prSet presAssocID="{8A5E1223-0960-4305-8575-6B511A819A7C}" presName="connectorText" presStyleLbl="sibTrans1D1" presStyleIdx="1" presStyleCnt="5"/>
      <dgm:spPr/>
    </dgm:pt>
    <dgm:pt modelId="{13D93E5C-3681-4BD4-A55E-4A4B877D84FA}" type="pres">
      <dgm:prSet presAssocID="{0AF47776-742E-4D16-BE0D-BDD7B64AA5DB}" presName="node" presStyleLbl="node1" presStyleIdx="2" presStyleCnt="6">
        <dgm:presLayoutVars>
          <dgm:bulletEnabled val="1"/>
        </dgm:presLayoutVars>
      </dgm:prSet>
      <dgm:spPr/>
    </dgm:pt>
    <dgm:pt modelId="{7188CA5C-32F0-4408-8654-50099A800D89}" type="pres">
      <dgm:prSet presAssocID="{15DD07B1-4140-4364-A7A3-AE47C8547A82}" presName="sibTrans" presStyleLbl="sibTrans1D1" presStyleIdx="2" presStyleCnt="5"/>
      <dgm:spPr/>
    </dgm:pt>
    <dgm:pt modelId="{7E5D7AC1-A1BC-4224-9722-EBAF3CE3DDD4}" type="pres">
      <dgm:prSet presAssocID="{15DD07B1-4140-4364-A7A3-AE47C8547A82}" presName="connectorText" presStyleLbl="sibTrans1D1" presStyleIdx="2" presStyleCnt="5"/>
      <dgm:spPr/>
    </dgm:pt>
    <dgm:pt modelId="{42EFD0DC-B247-4450-9A8A-A9435D680610}" type="pres">
      <dgm:prSet presAssocID="{F5C93C58-645A-44AC-B99F-A492F1040BA5}" presName="node" presStyleLbl="node1" presStyleIdx="3" presStyleCnt="6">
        <dgm:presLayoutVars>
          <dgm:bulletEnabled val="1"/>
        </dgm:presLayoutVars>
      </dgm:prSet>
      <dgm:spPr/>
    </dgm:pt>
    <dgm:pt modelId="{4613B232-CBB8-469C-9CA7-88D03AD404A3}" type="pres">
      <dgm:prSet presAssocID="{68678B9C-C1E6-4C19-A1C9-CFFF52C38049}" presName="sibTrans" presStyleLbl="sibTrans1D1" presStyleIdx="3" presStyleCnt="5"/>
      <dgm:spPr/>
    </dgm:pt>
    <dgm:pt modelId="{B085C4A1-4F4B-492F-A7CB-8052C24C58E3}" type="pres">
      <dgm:prSet presAssocID="{68678B9C-C1E6-4C19-A1C9-CFFF52C38049}" presName="connectorText" presStyleLbl="sibTrans1D1" presStyleIdx="3" presStyleCnt="5"/>
      <dgm:spPr/>
    </dgm:pt>
    <dgm:pt modelId="{8B33AFB5-9380-4C18-9895-6A6944DF5DBB}" type="pres">
      <dgm:prSet presAssocID="{749B74B7-6062-4DA3-B0A3-D6A2799E9CB3}" presName="node" presStyleLbl="node1" presStyleIdx="4" presStyleCnt="6">
        <dgm:presLayoutVars>
          <dgm:bulletEnabled val="1"/>
        </dgm:presLayoutVars>
      </dgm:prSet>
      <dgm:spPr/>
    </dgm:pt>
    <dgm:pt modelId="{9D7640C3-E523-4585-98A4-2FDC723407AB}" type="pres">
      <dgm:prSet presAssocID="{FAB757FB-232A-442D-B259-CC9BE6A04FB2}" presName="sibTrans" presStyleLbl="sibTrans1D1" presStyleIdx="4" presStyleCnt="5"/>
      <dgm:spPr/>
    </dgm:pt>
    <dgm:pt modelId="{91C6CCF6-3E22-4D9A-83E8-7F5F14A7303A}" type="pres">
      <dgm:prSet presAssocID="{FAB757FB-232A-442D-B259-CC9BE6A04FB2}" presName="connectorText" presStyleLbl="sibTrans1D1" presStyleIdx="4" presStyleCnt="5"/>
      <dgm:spPr/>
    </dgm:pt>
    <dgm:pt modelId="{281F8E51-D225-480A-BA61-0334EC01F789}" type="pres">
      <dgm:prSet presAssocID="{EBCA6C60-181B-4D46-A90E-CD810E165A84}" presName="node" presStyleLbl="node1" presStyleIdx="5" presStyleCnt="6">
        <dgm:presLayoutVars>
          <dgm:bulletEnabled val="1"/>
        </dgm:presLayoutVars>
      </dgm:prSet>
      <dgm:spPr/>
    </dgm:pt>
  </dgm:ptLst>
  <dgm:cxnLst>
    <dgm:cxn modelId="{43AE1104-07FC-45E8-BE96-F1D8554B85A1}" type="presOf" srcId="{EBCA6C60-181B-4D46-A90E-CD810E165A84}" destId="{281F8E51-D225-480A-BA61-0334EC01F789}" srcOrd="0" destOrd="0" presId="urn:microsoft.com/office/officeart/2016/7/layout/RepeatingBendingProcessNew"/>
    <dgm:cxn modelId="{1ACA6D0F-B223-4426-AE34-6808C729E961}" type="presOf" srcId="{961D4251-36C5-4464-9BF4-414EC1D66573}" destId="{51C6181D-897A-402A-BC8C-31668C9975A1}" srcOrd="0" destOrd="0" presId="urn:microsoft.com/office/officeart/2016/7/layout/RepeatingBendingProcessNew"/>
    <dgm:cxn modelId="{07006C13-EDC7-4D62-A347-AC27D1FFD206}" type="presOf" srcId="{0AF47776-742E-4D16-BE0D-BDD7B64AA5DB}" destId="{13D93E5C-3681-4BD4-A55E-4A4B877D84FA}" srcOrd="0" destOrd="0" presId="urn:microsoft.com/office/officeart/2016/7/layout/RepeatingBendingProcessNew"/>
    <dgm:cxn modelId="{1DDFD013-6688-4B81-9301-6039EE9AACC4}" type="presOf" srcId="{F5C93C58-645A-44AC-B99F-A492F1040BA5}" destId="{42EFD0DC-B247-4450-9A8A-A9435D680610}" srcOrd="0" destOrd="0" presId="urn:microsoft.com/office/officeart/2016/7/layout/RepeatingBendingProcessNew"/>
    <dgm:cxn modelId="{DA9C3117-F4A3-4CFA-AF20-26867654725E}" type="presOf" srcId="{97AE4B36-824D-404D-BA4C-E56401AAFF2E}" destId="{AF8328D1-F2F3-4821-9CDE-96DAB3915943}" srcOrd="0" destOrd="0" presId="urn:microsoft.com/office/officeart/2016/7/layout/RepeatingBendingProcessNew"/>
    <dgm:cxn modelId="{4E7BEE39-4B43-495A-A8E7-68ED45F0D55C}" type="presOf" srcId="{15DD07B1-4140-4364-A7A3-AE47C8547A82}" destId="{7E5D7AC1-A1BC-4224-9722-EBAF3CE3DDD4}" srcOrd="1" destOrd="0" presId="urn:microsoft.com/office/officeart/2016/7/layout/RepeatingBendingProcessNew"/>
    <dgm:cxn modelId="{376E6F5D-14A7-4F53-9245-BE5F3EC50292}" type="presOf" srcId="{FAB757FB-232A-442D-B259-CC9BE6A04FB2}" destId="{9D7640C3-E523-4585-98A4-2FDC723407AB}" srcOrd="0" destOrd="0" presId="urn:microsoft.com/office/officeart/2016/7/layout/RepeatingBendingProcessNew"/>
    <dgm:cxn modelId="{3EAE8760-1684-49A0-86E4-E3365696ABFA}" type="presOf" srcId="{9EF66866-B03B-4413-A739-1F3AA7BC3CBF}" destId="{83D6F6AD-1507-49BB-BA3B-F82BE41A71CD}" srcOrd="0" destOrd="0" presId="urn:microsoft.com/office/officeart/2016/7/layout/RepeatingBendingProcessNew"/>
    <dgm:cxn modelId="{C0302C41-60D7-4239-ACF5-FD0FE1C1BE20}" srcId="{9EF66866-B03B-4413-A739-1F3AA7BC3CBF}" destId="{EBCA6C60-181B-4D46-A90E-CD810E165A84}" srcOrd="5" destOrd="0" parTransId="{697BFA71-2F0F-4609-AA1B-C4D84920BE24}" sibTransId="{215E32FB-22D4-44C1-82A1-CBE74B213B2D}"/>
    <dgm:cxn modelId="{C304454B-FED5-4747-BA9A-95E8999F4CF4}" type="presOf" srcId="{FAB757FB-232A-442D-B259-CC9BE6A04FB2}" destId="{91C6CCF6-3E22-4D9A-83E8-7F5F14A7303A}" srcOrd="1" destOrd="0" presId="urn:microsoft.com/office/officeart/2016/7/layout/RepeatingBendingProcessNew"/>
    <dgm:cxn modelId="{7D7B8270-6E94-45EC-A154-85087B761761}" srcId="{9EF66866-B03B-4413-A739-1F3AA7BC3CBF}" destId="{F5C93C58-645A-44AC-B99F-A492F1040BA5}" srcOrd="3" destOrd="0" parTransId="{067AC7C6-B249-429A-B14C-4E6CCF98C887}" sibTransId="{68678B9C-C1E6-4C19-A1C9-CFFF52C38049}"/>
    <dgm:cxn modelId="{3A43B257-0B6E-4AD3-B104-05F1D9F33903}" type="presOf" srcId="{8DCFC1F1-9687-41DA-B9FC-8E25A4F15065}" destId="{3667FB25-7248-4ADA-A234-34279FF8A6BF}" srcOrd="0" destOrd="0" presId="urn:microsoft.com/office/officeart/2016/7/layout/RepeatingBendingProcessNew"/>
    <dgm:cxn modelId="{37C2C55A-C5B8-4EC7-A1A1-37B5A822CC3D}" type="presOf" srcId="{68678B9C-C1E6-4C19-A1C9-CFFF52C38049}" destId="{4613B232-CBB8-469C-9CA7-88D03AD404A3}" srcOrd="0" destOrd="0" presId="urn:microsoft.com/office/officeart/2016/7/layout/RepeatingBendingProcessNew"/>
    <dgm:cxn modelId="{B3FBEC8F-ACD8-4831-AE48-C58F37C50E66}" srcId="{9EF66866-B03B-4413-A739-1F3AA7BC3CBF}" destId="{961D4251-36C5-4464-9BF4-414EC1D66573}" srcOrd="0" destOrd="0" parTransId="{53E45C30-E70D-4FE0-B023-23337537F256}" sibTransId="{8DCFC1F1-9687-41DA-B9FC-8E25A4F15065}"/>
    <dgm:cxn modelId="{DDDCA090-37A1-45CA-BC76-707B6BFF6391}" type="presOf" srcId="{8A5E1223-0960-4305-8575-6B511A819A7C}" destId="{325F519D-1232-48B4-AF86-53FF4C198B9C}" srcOrd="1" destOrd="0" presId="urn:microsoft.com/office/officeart/2016/7/layout/RepeatingBendingProcessNew"/>
    <dgm:cxn modelId="{7720F290-A0C7-47D8-911C-CD67E6A52527}" type="presOf" srcId="{68678B9C-C1E6-4C19-A1C9-CFFF52C38049}" destId="{B085C4A1-4F4B-492F-A7CB-8052C24C58E3}" srcOrd="1" destOrd="0" presId="urn:microsoft.com/office/officeart/2016/7/layout/RepeatingBendingProcessNew"/>
    <dgm:cxn modelId="{39772CA4-67DD-4A7E-8AF8-47F96AAD0BAD}" srcId="{9EF66866-B03B-4413-A739-1F3AA7BC3CBF}" destId="{749B74B7-6062-4DA3-B0A3-D6A2799E9CB3}" srcOrd="4" destOrd="0" parTransId="{ABE4AB8A-DE10-47EE-A444-34D79271F44E}" sibTransId="{FAB757FB-232A-442D-B259-CC9BE6A04FB2}"/>
    <dgm:cxn modelId="{294BC0B1-10CC-45B7-A22B-300AFA73B10E}" type="presOf" srcId="{15DD07B1-4140-4364-A7A3-AE47C8547A82}" destId="{7188CA5C-32F0-4408-8654-50099A800D89}" srcOrd="0" destOrd="0" presId="urn:microsoft.com/office/officeart/2016/7/layout/RepeatingBendingProcessNew"/>
    <dgm:cxn modelId="{3193B8BB-61DA-4F03-B8DA-344B25CCB055}" type="presOf" srcId="{8A5E1223-0960-4305-8575-6B511A819A7C}" destId="{CA069A1C-4B4C-4AD5-8B97-64C2B34836D9}" srcOrd="0" destOrd="0" presId="urn:microsoft.com/office/officeart/2016/7/layout/RepeatingBendingProcessNew"/>
    <dgm:cxn modelId="{094633C5-EC11-4A79-953E-0CF76DF4B9DC}" type="presOf" srcId="{749B74B7-6062-4DA3-B0A3-D6A2799E9CB3}" destId="{8B33AFB5-9380-4C18-9895-6A6944DF5DBB}" srcOrd="0" destOrd="0" presId="urn:microsoft.com/office/officeart/2016/7/layout/RepeatingBendingProcessNew"/>
    <dgm:cxn modelId="{867590D5-990B-4ACD-AB97-955D51EB6F1E}" srcId="{9EF66866-B03B-4413-A739-1F3AA7BC3CBF}" destId="{0AF47776-742E-4D16-BE0D-BDD7B64AA5DB}" srcOrd="2" destOrd="0" parTransId="{916662A6-9D19-4B41-AD0A-AC54F6C9866A}" sibTransId="{15DD07B1-4140-4364-A7A3-AE47C8547A82}"/>
    <dgm:cxn modelId="{90D4FDEB-428C-41F6-AEDB-AC4AAC00FAC6}" type="presOf" srcId="{8DCFC1F1-9687-41DA-B9FC-8E25A4F15065}" destId="{9E149FA5-FE20-480C-9A1F-7EB86E28B7AA}" srcOrd="1" destOrd="0" presId="urn:microsoft.com/office/officeart/2016/7/layout/RepeatingBendingProcessNew"/>
    <dgm:cxn modelId="{FF48C8F5-D59C-447C-8B7D-51BE9E40728A}" srcId="{9EF66866-B03B-4413-A739-1F3AA7BC3CBF}" destId="{97AE4B36-824D-404D-BA4C-E56401AAFF2E}" srcOrd="1" destOrd="0" parTransId="{54B9DA01-5C76-437C-9FA9-58686A19383B}" sibTransId="{8A5E1223-0960-4305-8575-6B511A819A7C}"/>
    <dgm:cxn modelId="{77C199E9-1A47-4223-8205-209B42BDEB76}" type="presParOf" srcId="{83D6F6AD-1507-49BB-BA3B-F82BE41A71CD}" destId="{51C6181D-897A-402A-BC8C-31668C9975A1}" srcOrd="0" destOrd="0" presId="urn:microsoft.com/office/officeart/2016/7/layout/RepeatingBendingProcessNew"/>
    <dgm:cxn modelId="{D15ADBC8-7B31-4E21-A1EE-79C863FA911B}" type="presParOf" srcId="{83D6F6AD-1507-49BB-BA3B-F82BE41A71CD}" destId="{3667FB25-7248-4ADA-A234-34279FF8A6BF}" srcOrd="1" destOrd="0" presId="urn:microsoft.com/office/officeart/2016/7/layout/RepeatingBendingProcessNew"/>
    <dgm:cxn modelId="{31D7919D-CB8F-4E8A-8052-80E365B195AB}" type="presParOf" srcId="{3667FB25-7248-4ADA-A234-34279FF8A6BF}" destId="{9E149FA5-FE20-480C-9A1F-7EB86E28B7AA}" srcOrd="0" destOrd="0" presId="urn:microsoft.com/office/officeart/2016/7/layout/RepeatingBendingProcessNew"/>
    <dgm:cxn modelId="{74A1C1A8-D37D-4DD7-93D3-3C5C52622F3D}" type="presParOf" srcId="{83D6F6AD-1507-49BB-BA3B-F82BE41A71CD}" destId="{AF8328D1-F2F3-4821-9CDE-96DAB3915943}" srcOrd="2" destOrd="0" presId="urn:microsoft.com/office/officeart/2016/7/layout/RepeatingBendingProcessNew"/>
    <dgm:cxn modelId="{C8627D1C-D4C5-4E05-87DC-89D353BF31FF}" type="presParOf" srcId="{83D6F6AD-1507-49BB-BA3B-F82BE41A71CD}" destId="{CA069A1C-4B4C-4AD5-8B97-64C2B34836D9}" srcOrd="3" destOrd="0" presId="urn:microsoft.com/office/officeart/2016/7/layout/RepeatingBendingProcessNew"/>
    <dgm:cxn modelId="{485C45A0-B097-433C-9B3B-4F4766C76E6C}" type="presParOf" srcId="{CA069A1C-4B4C-4AD5-8B97-64C2B34836D9}" destId="{325F519D-1232-48B4-AF86-53FF4C198B9C}" srcOrd="0" destOrd="0" presId="urn:microsoft.com/office/officeart/2016/7/layout/RepeatingBendingProcessNew"/>
    <dgm:cxn modelId="{A5A194AD-C38B-4450-B1F1-89C88C867FEA}" type="presParOf" srcId="{83D6F6AD-1507-49BB-BA3B-F82BE41A71CD}" destId="{13D93E5C-3681-4BD4-A55E-4A4B877D84FA}" srcOrd="4" destOrd="0" presId="urn:microsoft.com/office/officeart/2016/7/layout/RepeatingBendingProcessNew"/>
    <dgm:cxn modelId="{38BC800F-B09D-4EFD-B71A-B2867CE1AB12}" type="presParOf" srcId="{83D6F6AD-1507-49BB-BA3B-F82BE41A71CD}" destId="{7188CA5C-32F0-4408-8654-50099A800D89}" srcOrd="5" destOrd="0" presId="urn:microsoft.com/office/officeart/2016/7/layout/RepeatingBendingProcessNew"/>
    <dgm:cxn modelId="{0168BBF5-D686-4AD5-BBD8-80418418FE89}" type="presParOf" srcId="{7188CA5C-32F0-4408-8654-50099A800D89}" destId="{7E5D7AC1-A1BC-4224-9722-EBAF3CE3DDD4}" srcOrd="0" destOrd="0" presId="urn:microsoft.com/office/officeart/2016/7/layout/RepeatingBendingProcessNew"/>
    <dgm:cxn modelId="{ACBD9693-4CE8-43CA-A34D-0A9FD5DCC453}" type="presParOf" srcId="{83D6F6AD-1507-49BB-BA3B-F82BE41A71CD}" destId="{42EFD0DC-B247-4450-9A8A-A9435D680610}" srcOrd="6" destOrd="0" presId="urn:microsoft.com/office/officeart/2016/7/layout/RepeatingBendingProcessNew"/>
    <dgm:cxn modelId="{DDD7A228-CC45-4C62-9D36-F361D45345F0}" type="presParOf" srcId="{83D6F6AD-1507-49BB-BA3B-F82BE41A71CD}" destId="{4613B232-CBB8-469C-9CA7-88D03AD404A3}" srcOrd="7" destOrd="0" presId="urn:microsoft.com/office/officeart/2016/7/layout/RepeatingBendingProcessNew"/>
    <dgm:cxn modelId="{4DA206BA-D7A7-4763-AA2C-2AB17EC18666}" type="presParOf" srcId="{4613B232-CBB8-469C-9CA7-88D03AD404A3}" destId="{B085C4A1-4F4B-492F-A7CB-8052C24C58E3}" srcOrd="0" destOrd="0" presId="urn:microsoft.com/office/officeart/2016/7/layout/RepeatingBendingProcessNew"/>
    <dgm:cxn modelId="{36BF1E01-2B7B-4CAD-BA25-0D2A367CE0B8}" type="presParOf" srcId="{83D6F6AD-1507-49BB-BA3B-F82BE41A71CD}" destId="{8B33AFB5-9380-4C18-9895-6A6944DF5DBB}" srcOrd="8" destOrd="0" presId="urn:microsoft.com/office/officeart/2016/7/layout/RepeatingBendingProcessNew"/>
    <dgm:cxn modelId="{8BB5C52F-1B02-46AB-89AB-FEFBD914319B}" type="presParOf" srcId="{83D6F6AD-1507-49BB-BA3B-F82BE41A71CD}" destId="{9D7640C3-E523-4585-98A4-2FDC723407AB}" srcOrd="9" destOrd="0" presId="urn:microsoft.com/office/officeart/2016/7/layout/RepeatingBendingProcessNew"/>
    <dgm:cxn modelId="{EC822FE1-DE48-4331-BE4E-1C30C43D2463}" type="presParOf" srcId="{9D7640C3-E523-4585-98A4-2FDC723407AB}" destId="{91C6CCF6-3E22-4D9A-83E8-7F5F14A7303A}" srcOrd="0" destOrd="0" presId="urn:microsoft.com/office/officeart/2016/7/layout/RepeatingBendingProcessNew"/>
    <dgm:cxn modelId="{FF8F09F7-A7E8-45D9-9F52-3A0AFBB9CFBB}" type="presParOf" srcId="{83D6F6AD-1507-49BB-BA3B-F82BE41A71CD}" destId="{281F8E51-D225-480A-BA61-0334EC01F789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67FB25-7248-4ADA-A234-34279FF8A6BF}">
      <dsp:nvSpPr>
        <dsp:cNvPr id="0" name=""/>
        <dsp:cNvSpPr/>
      </dsp:nvSpPr>
      <dsp:spPr>
        <a:xfrm>
          <a:off x="2688298" y="651523"/>
          <a:ext cx="5034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3411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26654" y="694573"/>
        <a:ext cx="26700" cy="5340"/>
      </dsp:txXfrm>
    </dsp:sp>
    <dsp:sp modelId="{51C6181D-897A-402A-BC8C-31668C9975A1}">
      <dsp:nvSpPr>
        <dsp:cNvPr id="0" name=""/>
        <dsp:cNvSpPr/>
      </dsp:nvSpPr>
      <dsp:spPr>
        <a:xfrm>
          <a:off x="368309" y="706"/>
          <a:ext cx="2321789" cy="13930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70" tIns="119421" rIns="113770" bIns="11942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1 Ordening</a:t>
          </a:r>
          <a:endParaRPr lang="en-US" sz="1800" kern="1200" dirty="0"/>
        </a:p>
      </dsp:txBody>
      <dsp:txXfrm>
        <a:off x="368309" y="706"/>
        <a:ext cx="2321789" cy="1393073"/>
      </dsp:txXfrm>
    </dsp:sp>
    <dsp:sp modelId="{CA069A1C-4B4C-4AD5-8B97-64C2B34836D9}">
      <dsp:nvSpPr>
        <dsp:cNvPr id="0" name=""/>
        <dsp:cNvSpPr/>
      </dsp:nvSpPr>
      <dsp:spPr>
        <a:xfrm>
          <a:off x="1529204" y="1391980"/>
          <a:ext cx="2855800" cy="503411"/>
        </a:xfrm>
        <a:custGeom>
          <a:avLst/>
          <a:gdLst/>
          <a:ahLst/>
          <a:cxnLst/>
          <a:rect l="0" t="0" r="0" b="0"/>
          <a:pathLst>
            <a:path>
              <a:moveTo>
                <a:pt x="2855800" y="0"/>
              </a:moveTo>
              <a:lnTo>
                <a:pt x="2855800" y="268805"/>
              </a:lnTo>
              <a:lnTo>
                <a:pt x="0" y="268805"/>
              </a:lnTo>
              <a:lnTo>
                <a:pt x="0" y="503411"/>
              </a:lnTo>
            </a:path>
          </a:pathLst>
        </a:custGeom>
        <a:noFill/>
        <a:ln w="9525" cap="flat" cmpd="sng" algn="ctr">
          <a:solidFill>
            <a:schemeClr val="accent2">
              <a:hueOff val="840789"/>
              <a:satOff val="-893"/>
              <a:lumOff val="68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84472" y="1641015"/>
        <a:ext cx="145264" cy="5340"/>
      </dsp:txXfrm>
    </dsp:sp>
    <dsp:sp modelId="{AF8328D1-F2F3-4821-9CDE-96DAB3915943}">
      <dsp:nvSpPr>
        <dsp:cNvPr id="0" name=""/>
        <dsp:cNvSpPr/>
      </dsp:nvSpPr>
      <dsp:spPr>
        <a:xfrm>
          <a:off x="3224110" y="706"/>
          <a:ext cx="2321789" cy="1393073"/>
        </a:xfrm>
        <a:prstGeom prst="rect">
          <a:avLst/>
        </a:prstGeom>
        <a:solidFill>
          <a:schemeClr val="accent2">
            <a:hueOff val="672631"/>
            <a:satOff val="-714"/>
            <a:lumOff val="5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70" tIns="119421" rIns="113770" bIns="11942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2 De vier rijken </a:t>
          </a:r>
          <a:endParaRPr lang="en-US" sz="1800" kern="1200" dirty="0"/>
        </a:p>
      </dsp:txBody>
      <dsp:txXfrm>
        <a:off x="3224110" y="706"/>
        <a:ext cx="2321789" cy="1393073"/>
      </dsp:txXfrm>
    </dsp:sp>
    <dsp:sp modelId="{7188CA5C-32F0-4408-8654-50099A800D89}">
      <dsp:nvSpPr>
        <dsp:cNvPr id="0" name=""/>
        <dsp:cNvSpPr/>
      </dsp:nvSpPr>
      <dsp:spPr>
        <a:xfrm>
          <a:off x="2688298" y="2578608"/>
          <a:ext cx="5034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3411" y="45720"/>
              </a:lnTo>
            </a:path>
          </a:pathLst>
        </a:custGeom>
        <a:noFill/>
        <a:ln w="9525" cap="flat" cmpd="sng" algn="ctr">
          <a:solidFill>
            <a:schemeClr val="accent2">
              <a:hueOff val="1681577"/>
              <a:satOff val="-1786"/>
              <a:lumOff val="137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26654" y="2621658"/>
        <a:ext cx="26700" cy="5340"/>
      </dsp:txXfrm>
    </dsp:sp>
    <dsp:sp modelId="{13D93E5C-3681-4BD4-A55E-4A4B877D84FA}">
      <dsp:nvSpPr>
        <dsp:cNvPr id="0" name=""/>
        <dsp:cNvSpPr/>
      </dsp:nvSpPr>
      <dsp:spPr>
        <a:xfrm>
          <a:off x="368309" y="1927791"/>
          <a:ext cx="2321789" cy="1393073"/>
        </a:xfrm>
        <a:prstGeom prst="rect">
          <a:avLst/>
        </a:prstGeom>
        <a:solidFill>
          <a:schemeClr val="accent2">
            <a:hueOff val="1345262"/>
            <a:satOff val="-1429"/>
            <a:lumOff val="1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70" tIns="119421" rIns="113770" bIns="11942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3 Cel-kenmerken van de vier rijken</a:t>
          </a:r>
          <a:endParaRPr lang="en-US" sz="1800" kern="1200" dirty="0"/>
        </a:p>
      </dsp:txBody>
      <dsp:txXfrm>
        <a:off x="368309" y="1927791"/>
        <a:ext cx="2321789" cy="1393073"/>
      </dsp:txXfrm>
    </dsp:sp>
    <dsp:sp modelId="{4613B232-CBB8-469C-9CA7-88D03AD404A3}">
      <dsp:nvSpPr>
        <dsp:cNvPr id="0" name=""/>
        <dsp:cNvSpPr/>
      </dsp:nvSpPr>
      <dsp:spPr>
        <a:xfrm>
          <a:off x="1529204" y="3319065"/>
          <a:ext cx="2855800" cy="503411"/>
        </a:xfrm>
        <a:custGeom>
          <a:avLst/>
          <a:gdLst/>
          <a:ahLst/>
          <a:cxnLst/>
          <a:rect l="0" t="0" r="0" b="0"/>
          <a:pathLst>
            <a:path>
              <a:moveTo>
                <a:pt x="2855800" y="0"/>
              </a:moveTo>
              <a:lnTo>
                <a:pt x="2855800" y="268805"/>
              </a:lnTo>
              <a:lnTo>
                <a:pt x="0" y="268805"/>
              </a:lnTo>
              <a:lnTo>
                <a:pt x="0" y="503411"/>
              </a:lnTo>
            </a:path>
          </a:pathLst>
        </a:custGeom>
        <a:noFill/>
        <a:ln w="9525" cap="flat" cmpd="sng" algn="ctr">
          <a:solidFill>
            <a:schemeClr val="accent2">
              <a:hueOff val="2522366"/>
              <a:satOff val="-2679"/>
              <a:lumOff val="205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84472" y="3568100"/>
        <a:ext cx="145264" cy="5340"/>
      </dsp:txXfrm>
    </dsp:sp>
    <dsp:sp modelId="{42EFD0DC-B247-4450-9A8A-A9435D680610}">
      <dsp:nvSpPr>
        <dsp:cNvPr id="0" name=""/>
        <dsp:cNvSpPr/>
      </dsp:nvSpPr>
      <dsp:spPr>
        <a:xfrm>
          <a:off x="3224110" y="1927791"/>
          <a:ext cx="2321789" cy="1393073"/>
        </a:xfrm>
        <a:prstGeom prst="rect">
          <a:avLst/>
        </a:prstGeom>
        <a:solidFill>
          <a:schemeClr val="accent2">
            <a:hueOff val="2017893"/>
            <a:satOff val="-2143"/>
            <a:lumOff val="164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70" tIns="119421" rIns="113770" bIns="11942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4 Zaadplanten en sporenplanten</a:t>
          </a:r>
          <a:endParaRPr lang="en-US" sz="1800" kern="1200" dirty="0"/>
        </a:p>
      </dsp:txBody>
      <dsp:txXfrm>
        <a:off x="3224110" y="1927791"/>
        <a:ext cx="2321789" cy="1393073"/>
      </dsp:txXfrm>
    </dsp:sp>
    <dsp:sp modelId="{9D7640C3-E523-4585-98A4-2FDC723407AB}">
      <dsp:nvSpPr>
        <dsp:cNvPr id="0" name=""/>
        <dsp:cNvSpPr/>
      </dsp:nvSpPr>
      <dsp:spPr>
        <a:xfrm>
          <a:off x="2688298" y="4505693"/>
          <a:ext cx="5034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3411" y="45720"/>
              </a:lnTo>
            </a:path>
          </a:pathLst>
        </a:custGeom>
        <a:noFill/>
        <a:ln w="9525" cap="flat" cmpd="sng" algn="ctr">
          <a:solidFill>
            <a:schemeClr val="accent2">
              <a:hueOff val="3363155"/>
              <a:satOff val="-3572"/>
              <a:lumOff val="274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26654" y="4548743"/>
        <a:ext cx="26700" cy="5340"/>
      </dsp:txXfrm>
    </dsp:sp>
    <dsp:sp modelId="{8B33AFB5-9380-4C18-9895-6A6944DF5DBB}">
      <dsp:nvSpPr>
        <dsp:cNvPr id="0" name=""/>
        <dsp:cNvSpPr/>
      </dsp:nvSpPr>
      <dsp:spPr>
        <a:xfrm>
          <a:off x="368309" y="3854876"/>
          <a:ext cx="2321789" cy="1393073"/>
        </a:xfrm>
        <a:prstGeom prst="rect">
          <a:avLst/>
        </a:prstGeom>
        <a:solidFill>
          <a:schemeClr val="accent2">
            <a:hueOff val="2690524"/>
            <a:satOff val="-2858"/>
            <a:lumOff val="21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70" tIns="119421" rIns="113770" bIns="11942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5 Gewervelde en ongewervelde dieren</a:t>
          </a:r>
          <a:endParaRPr lang="en-US" sz="1800" kern="1200" dirty="0"/>
        </a:p>
      </dsp:txBody>
      <dsp:txXfrm>
        <a:off x="368309" y="3854876"/>
        <a:ext cx="2321789" cy="1393073"/>
      </dsp:txXfrm>
    </dsp:sp>
    <dsp:sp modelId="{281F8E51-D225-480A-BA61-0334EC01F789}">
      <dsp:nvSpPr>
        <dsp:cNvPr id="0" name=""/>
        <dsp:cNvSpPr/>
      </dsp:nvSpPr>
      <dsp:spPr>
        <a:xfrm>
          <a:off x="3224110" y="3854876"/>
          <a:ext cx="2321789" cy="1393073"/>
        </a:xfrm>
        <a:prstGeom prst="rect">
          <a:avLst/>
        </a:prstGeom>
        <a:solidFill>
          <a:schemeClr val="accent2">
            <a:hueOff val="3363155"/>
            <a:satOff val="-3572"/>
            <a:lumOff val="27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70" tIns="119421" rIns="113770" bIns="11942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6 Vertakkingsschema/ stamboom</a:t>
          </a:r>
          <a:endParaRPr lang="en-US" sz="1800" kern="1200" dirty="0"/>
        </a:p>
      </dsp:txBody>
      <dsp:txXfrm>
        <a:off x="3224110" y="3854876"/>
        <a:ext cx="2321789" cy="13930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67FB25-7248-4ADA-A234-34279FF8A6BF}">
      <dsp:nvSpPr>
        <dsp:cNvPr id="0" name=""/>
        <dsp:cNvSpPr/>
      </dsp:nvSpPr>
      <dsp:spPr>
        <a:xfrm>
          <a:off x="2688298" y="651523"/>
          <a:ext cx="5034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3411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26654" y="694573"/>
        <a:ext cx="26700" cy="5340"/>
      </dsp:txXfrm>
    </dsp:sp>
    <dsp:sp modelId="{51C6181D-897A-402A-BC8C-31668C9975A1}">
      <dsp:nvSpPr>
        <dsp:cNvPr id="0" name=""/>
        <dsp:cNvSpPr/>
      </dsp:nvSpPr>
      <dsp:spPr>
        <a:xfrm>
          <a:off x="368309" y="706"/>
          <a:ext cx="2321789" cy="13930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70" tIns="119421" rIns="113770" bIns="11942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1 Ordening</a:t>
          </a:r>
          <a:endParaRPr lang="en-US" sz="1800" kern="1200" dirty="0"/>
        </a:p>
      </dsp:txBody>
      <dsp:txXfrm>
        <a:off x="368309" y="706"/>
        <a:ext cx="2321789" cy="1393073"/>
      </dsp:txXfrm>
    </dsp:sp>
    <dsp:sp modelId="{CA069A1C-4B4C-4AD5-8B97-64C2B34836D9}">
      <dsp:nvSpPr>
        <dsp:cNvPr id="0" name=""/>
        <dsp:cNvSpPr/>
      </dsp:nvSpPr>
      <dsp:spPr>
        <a:xfrm>
          <a:off x="1529204" y="1391980"/>
          <a:ext cx="2855800" cy="503411"/>
        </a:xfrm>
        <a:custGeom>
          <a:avLst/>
          <a:gdLst/>
          <a:ahLst/>
          <a:cxnLst/>
          <a:rect l="0" t="0" r="0" b="0"/>
          <a:pathLst>
            <a:path>
              <a:moveTo>
                <a:pt x="2855800" y="0"/>
              </a:moveTo>
              <a:lnTo>
                <a:pt x="2855800" y="268805"/>
              </a:lnTo>
              <a:lnTo>
                <a:pt x="0" y="268805"/>
              </a:lnTo>
              <a:lnTo>
                <a:pt x="0" y="503411"/>
              </a:lnTo>
            </a:path>
          </a:pathLst>
        </a:custGeom>
        <a:noFill/>
        <a:ln w="9525" cap="flat" cmpd="sng" algn="ctr">
          <a:solidFill>
            <a:schemeClr val="accent2">
              <a:hueOff val="840789"/>
              <a:satOff val="-893"/>
              <a:lumOff val="68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84472" y="1641015"/>
        <a:ext cx="145264" cy="5340"/>
      </dsp:txXfrm>
    </dsp:sp>
    <dsp:sp modelId="{AF8328D1-F2F3-4821-9CDE-96DAB3915943}">
      <dsp:nvSpPr>
        <dsp:cNvPr id="0" name=""/>
        <dsp:cNvSpPr/>
      </dsp:nvSpPr>
      <dsp:spPr>
        <a:xfrm>
          <a:off x="3224110" y="706"/>
          <a:ext cx="2321789" cy="1393073"/>
        </a:xfrm>
        <a:prstGeom prst="rect">
          <a:avLst/>
        </a:prstGeom>
        <a:solidFill>
          <a:schemeClr val="accent2">
            <a:hueOff val="672631"/>
            <a:satOff val="-714"/>
            <a:lumOff val="5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70" tIns="119421" rIns="113770" bIns="11942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2 De vier rijken </a:t>
          </a:r>
          <a:endParaRPr lang="en-US" sz="1800" kern="1200" dirty="0"/>
        </a:p>
      </dsp:txBody>
      <dsp:txXfrm>
        <a:off x="3224110" y="706"/>
        <a:ext cx="2321789" cy="1393073"/>
      </dsp:txXfrm>
    </dsp:sp>
    <dsp:sp modelId="{7188CA5C-32F0-4408-8654-50099A800D89}">
      <dsp:nvSpPr>
        <dsp:cNvPr id="0" name=""/>
        <dsp:cNvSpPr/>
      </dsp:nvSpPr>
      <dsp:spPr>
        <a:xfrm>
          <a:off x="2688298" y="2578608"/>
          <a:ext cx="5034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3411" y="45720"/>
              </a:lnTo>
            </a:path>
          </a:pathLst>
        </a:custGeom>
        <a:noFill/>
        <a:ln w="9525" cap="flat" cmpd="sng" algn="ctr">
          <a:solidFill>
            <a:schemeClr val="accent2">
              <a:hueOff val="1681577"/>
              <a:satOff val="-1786"/>
              <a:lumOff val="137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26654" y="2621658"/>
        <a:ext cx="26700" cy="5340"/>
      </dsp:txXfrm>
    </dsp:sp>
    <dsp:sp modelId="{13D93E5C-3681-4BD4-A55E-4A4B877D84FA}">
      <dsp:nvSpPr>
        <dsp:cNvPr id="0" name=""/>
        <dsp:cNvSpPr/>
      </dsp:nvSpPr>
      <dsp:spPr>
        <a:xfrm>
          <a:off x="368309" y="1927791"/>
          <a:ext cx="2321789" cy="1393073"/>
        </a:xfrm>
        <a:prstGeom prst="rect">
          <a:avLst/>
        </a:prstGeom>
        <a:solidFill>
          <a:schemeClr val="accent2">
            <a:hueOff val="1345262"/>
            <a:satOff val="-1429"/>
            <a:lumOff val="1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70" tIns="119421" rIns="113770" bIns="11942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3 Cel-kenmerken van de vier rijken</a:t>
          </a:r>
          <a:endParaRPr lang="en-US" sz="1800" kern="1200" dirty="0"/>
        </a:p>
      </dsp:txBody>
      <dsp:txXfrm>
        <a:off x="368309" y="1927791"/>
        <a:ext cx="2321789" cy="1393073"/>
      </dsp:txXfrm>
    </dsp:sp>
    <dsp:sp modelId="{4613B232-CBB8-469C-9CA7-88D03AD404A3}">
      <dsp:nvSpPr>
        <dsp:cNvPr id="0" name=""/>
        <dsp:cNvSpPr/>
      </dsp:nvSpPr>
      <dsp:spPr>
        <a:xfrm>
          <a:off x="1529204" y="3319065"/>
          <a:ext cx="2855800" cy="503411"/>
        </a:xfrm>
        <a:custGeom>
          <a:avLst/>
          <a:gdLst/>
          <a:ahLst/>
          <a:cxnLst/>
          <a:rect l="0" t="0" r="0" b="0"/>
          <a:pathLst>
            <a:path>
              <a:moveTo>
                <a:pt x="2855800" y="0"/>
              </a:moveTo>
              <a:lnTo>
                <a:pt x="2855800" y="268805"/>
              </a:lnTo>
              <a:lnTo>
                <a:pt x="0" y="268805"/>
              </a:lnTo>
              <a:lnTo>
                <a:pt x="0" y="503411"/>
              </a:lnTo>
            </a:path>
          </a:pathLst>
        </a:custGeom>
        <a:noFill/>
        <a:ln w="9525" cap="flat" cmpd="sng" algn="ctr">
          <a:solidFill>
            <a:schemeClr val="accent2">
              <a:hueOff val="2522366"/>
              <a:satOff val="-2679"/>
              <a:lumOff val="205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84472" y="3568100"/>
        <a:ext cx="145264" cy="5340"/>
      </dsp:txXfrm>
    </dsp:sp>
    <dsp:sp modelId="{42EFD0DC-B247-4450-9A8A-A9435D680610}">
      <dsp:nvSpPr>
        <dsp:cNvPr id="0" name=""/>
        <dsp:cNvSpPr/>
      </dsp:nvSpPr>
      <dsp:spPr>
        <a:xfrm>
          <a:off x="3224110" y="1927791"/>
          <a:ext cx="2321789" cy="1393073"/>
        </a:xfrm>
        <a:prstGeom prst="rect">
          <a:avLst/>
        </a:prstGeom>
        <a:solidFill>
          <a:schemeClr val="accent2">
            <a:hueOff val="2017893"/>
            <a:satOff val="-2143"/>
            <a:lumOff val="164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70" tIns="119421" rIns="113770" bIns="11942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4 Zaadplanten en sporenplanten</a:t>
          </a:r>
          <a:endParaRPr lang="en-US" sz="1800" kern="1200" dirty="0"/>
        </a:p>
      </dsp:txBody>
      <dsp:txXfrm>
        <a:off x="3224110" y="1927791"/>
        <a:ext cx="2321789" cy="1393073"/>
      </dsp:txXfrm>
    </dsp:sp>
    <dsp:sp modelId="{9D7640C3-E523-4585-98A4-2FDC723407AB}">
      <dsp:nvSpPr>
        <dsp:cNvPr id="0" name=""/>
        <dsp:cNvSpPr/>
      </dsp:nvSpPr>
      <dsp:spPr>
        <a:xfrm>
          <a:off x="2688298" y="4505693"/>
          <a:ext cx="5034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3411" y="45720"/>
              </a:lnTo>
            </a:path>
          </a:pathLst>
        </a:custGeom>
        <a:noFill/>
        <a:ln w="9525" cap="flat" cmpd="sng" algn="ctr">
          <a:solidFill>
            <a:schemeClr val="accent2">
              <a:hueOff val="3363155"/>
              <a:satOff val="-3572"/>
              <a:lumOff val="274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26654" y="4548743"/>
        <a:ext cx="26700" cy="5340"/>
      </dsp:txXfrm>
    </dsp:sp>
    <dsp:sp modelId="{8B33AFB5-9380-4C18-9895-6A6944DF5DBB}">
      <dsp:nvSpPr>
        <dsp:cNvPr id="0" name=""/>
        <dsp:cNvSpPr/>
      </dsp:nvSpPr>
      <dsp:spPr>
        <a:xfrm>
          <a:off x="368309" y="3854876"/>
          <a:ext cx="2321789" cy="1393073"/>
        </a:xfrm>
        <a:prstGeom prst="rect">
          <a:avLst/>
        </a:prstGeom>
        <a:solidFill>
          <a:schemeClr val="accent2">
            <a:hueOff val="2690524"/>
            <a:satOff val="-2858"/>
            <a:lumOff val="21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70" tIns="119421" rIns="113770" bIns="11942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5 Gewervelde en ongewervelde dieren</a:t>
          </a:r>
          <a:endParaRPr lang="en-US" sz="1800" kern="1200" dirty="0"/>
        </a:p>
      </dsp:txBody>
      <dsp:txXfrm>
        <a:off x="368309" y="3854876"/>
        <a:ext cx="2321789" cy="1393073"/>
      </dsp:txXfrm>
    </dsp:sp>
    <dsp:sp modelId="{281F8E51-D225-480A-BA61-0334EC01F789}">
      <dsp:nvSpPr>
        <dsp:cNvPr id="0" name=""/>
        <dsp:cNvSpPr/>
      </dsp:nvSpPr>
      <dsp:spPr>
        <a:xfrm>
          <a:off x="3224110" y="3854876"/>
          <a:ext cx="2321789" cy="1393073"/>
        </a:xfrm>
        <a:prstGeom prst="rect">
          <a:avLst/>
        </a:prstGeom>
        <a:solidFill>
          <a:schemeClr val="accent2">
            <a:hueOff val="3363155"/>
            <a:satOff val="-3572"/>
            <a:lumOff val="27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70" tIns="119421" rIns="113770" bIns="11942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6 Vertakkingsschema/ stamboom</a:t>
          </a:r>
          <a:endParaRPr lang="en-US" sz="1800" kern="1200" dirty="0"/>
        </a:p>
      </dsp:txBody>
      <dsp:txXfrm>
        <a:off x="3224110" y="3854876"/>
        <a:ext cx="2321789" cy="13930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776BC4D-D704-4A0E-B727-ADBD2D22B9EA}" type="datetimeFigureOut">
              <a:rPr lang="nl-NL" smtClean="0"/>
              <a:t>21-6-2018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5A5D2E1-8DED-42DB-80F6-80E7B5A2D6C0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607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BC4D-D704-4A0E-B727-ADBD2D22B9EA}" type="datetimeFigureOut">
              <a:rPr lang="nl-NL" smtClean="0"/>
              <a:t>21-6-2018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5D2E1-8DED-42DB-80F6-80E7B5A2D6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4954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BC4D-D704-4A0E-B727-ADBD2D22B9EA}" type="datetimeFigureOut">
              <a:rPr lang="nl-NL" smtClean="0"/>
              <a:t>21-6-2018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5D2E1-8DED-42DB-80F6-80E7B5A2D6C0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318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BC4D-D704-4A0E-B727-ADBD2D22B9EA}" type="datetimeFigureOut">
              <a:rPr lang="nl-NL" smtClean="0"/>
              <a:t>21-6-2018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5D2E1-8DED-42DB-80F6-80E7B5A2D6C0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139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BC4D-D704-4A0E-B727-ADBD2D22B9EA}" type="datetimeFigureOut">
              <a:rPr lang="nl-NL" smtClean="0"/>
              <a:t>21-6-2018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5D2E1-8DED-42DB-80F6-80E7B5A2D6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8399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BC4D-D704-4A0E-B727-ADBD2D22B9EA}" type="datetimeFigureOut">
              <a:rPr lang="nl-NL" smtClean="0"/>
              <a:t>21-6-2018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5D2E1-8DED-42DB-80F6-80E7B5A2D6C0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813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BC4D-D704-4A0E-B727-ADBD2D22B9EA}" type="datetimeFigureOut">
              <a:rPr lang="nl-NL" smtClean="0"/>
              <a:t>21-6-2018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5D2E1-8DED-42DB-80F6-80E7B5A2D6C0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166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BC4D-D704-4A0E-B727-ADBD2D22B9EA}" type="datetimeFigureOut">
              <a:rPr lang="nl-NL" smtClean="0"/>
              <a:t>21-6-2018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5D2E1-8DED-42DB-80F6-80E7B5A2D6C0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570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BC4D-D704-4A0E-B727-ADBD2D22B9EA}" type="datetimeFigureOut">
              <a:rPr lang="nl-NL" smtClean="0"/>
              <a:t>21-6-2018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5D2E1-8DED-42DB-80F6-80E7B5A2D6C0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56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BC4D-D704-4A0E-B727-ADBD2D22B9EA}" type="datetimeFigureOut">
              <a:rPr lang="nl-NL" smtClean="0"/>
              <a:t>21-6-2018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5D2E1-8DED-42DB-80F6-80E7B5A2D6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1418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BC4D-D704-4A0E-B727-ADBD2D22B9EA}" type="datetimeFigureOut">
              <a:rPr lang="nl-NL" smtClean="0"/>
              <a:t>21-6-2018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5D2E1-8DED-42DB-80F6-80E7B5A2D6C0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734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BC4D-D704-4A0E-B727-ADBD2D22B9EA}" type="datetimeFigureOut">
              <a:rPr lang="nl-NL" smtClean="0"/>
              <a:t>21-6-2018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5D2E1-8DED-42DB-80F6-80E7B5A2D6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036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BC4D-D704-4A0E-B727-ADBD2D22B9EA}" type="datetimeFigureOut">
              <a:rPr lang="nl-NL" smtClean="0"/>
              <a:t>21-6-2018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5D2E1-8DED-42DB-80F6-80E7B5A2D6C0}" type="slidenum">
              <a:rPr lang="nl-NL" smtClean="0"/>
              <a:t>‹nr.›</a:t>
            </a:fld>
            <a:endParaRPr lang="nl-N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55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BC4D-D704-4A0E-B727-ADBD2D22B9EA}" type="datetimeFigureOut">
              <a:rPr lang="nl-NL" smtClean="0"/>
              <a:t>21-6-2018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5D2E1-8DED-42DB-80F6-80E7B5A2D6C0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428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BC4D-D704-4A0E-B727-ADBD2D22B9EA}" type="datetimeFigureOut">
              <a:rPr lang="nl-NL" smtClean="0"/>
              <a:t>21-6-2018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5D2E1-8DED-42DB-80F6-80E7B5A2D6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7380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BC4D-D704-4A0E-B727-ADBD2D22B9EA}" type="datetimeFigureOut">
              <a:rPr lang="nl-NL" smtClean="0"/>
              <a:t>21-6-2018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5D2E1-8DED-42DB-80F6-80E7B5A2D6C0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444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BC4D-D704-4A0E-B727-ADBD2D22B9EA}" type="datetimeFigureOut">
              <a:rPr lang="nl-NL" smtClean="0"/>
              <a:t>21-6-2018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5D2E1-8DED-42DB-80F6-80E7B5A2D6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6178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776BC4D-D704-4A0E-B727-ADBD2D22B9EA}" type="datetimeFigureOut">
              <a:rPr lang="nl-NL" smtClean="0"/>
              <a:t>21-6-2018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5A5D2E1-8DED-42DB-80F6-80E7B5A2D6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3434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3E76D2-1386-4701-9942-E0B9C5BA7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/>
          <a:lstStyle/>
          <a:p>
            <a:r>
              <a:rPr lang="nl-NL" dirty="0"/>
              <a:t>Organismen ordenen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4056596-F065-4CC3-9A96-1FDEF4ECCE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 lnSpcReduction="10000"/>
          </a:bodyPr>
          <a:lstStyle/>
          <a:p>
            <a:endParaRPr lang="nl-NL" dirty="0"/>
          </a:p>
          <a:p>
            <a:r>
              <a:rPr lang="nl-NL" dirty="0"/>
              <a:t>Flipping-</a:t>
            </a:r>
            <a:r>
              <a:rPr lang="nl-NL" dirty="0" err="1"/>
              <a:t>the</a:t>
            </a:r>
            <a:r>
              <a:rPr lang="nl-NL" dirty="0"/>
              <a:t>-classroom les</a:t>
            </a:r>
          </a:p>
          <a:p>
            <a:r>
              <a:rPr lang="nl-NL" dirty="0"/>
              <a:t>Fons van de Loo</a:t>
            </a:r>
          </a:p>
        </p:txBody>
      </p:sp>
    </p:spTree>
    <p:extLst>
      <p:ext uri="{BB962C8B-B14F-4D97-AF65-F5344CB8AC3E}">
        <p14:creationId xmlns:p14="http://schemas.microsoft.com/office/powerpoint/2010/main" val="2502241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1C0DBF1-756D-4B85-B9FF-EEFEFE14E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262626"/>
                </a:solidFill>
              </a:rPr>
              <a:t>Planning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9A6062A2-0CF1-404E-A1C7-970AD21D23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5482675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662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1D39ECD8-0E3E-43C1-9E56-3604E9A15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1B592F0F-402B-4FF5-BC6B-00A024655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8EF0DA20-3B85-45BF-BA3A-BFB1E8447C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8777C3F1-A465-43B3-85B0-DD54F9F15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1DB29FDA-E291-482E-AAF5-3E0C5C321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00024A88-E45C-43D3-B94F-346AF518B1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DFBD34B5-7777-4A8A-8ED2-97A4A3C27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39418" y="2400639"/>
            <a:ext cx="40233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Afbeelding 3">
            <a:extLst>
              <a:ext uri="{FF2B5EF4-FFF2-40B4-BE49-F238E27FC236}">
                <a16:creationId xmlns:a16="http://schemas.microsoft.com/office/drawing/2014/main" id="{ED8951CB-002C-4501-B332-71FC9A9FAA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2" b="220"/>
          <a:stretch/>
        </p:blipFill>
        <p:spPr>
          <a:xfrm>
            <a:off x="6093447" y="821175"/>
            <a:ext cx="2584054" cy="2494531"/>
          </a:xfrm>
          <a:prstGeom prst="rect">
            <a:avLst/>
          </a:prstGeom>
        </p:spPr>
      </p:pic>
      <p:sp>
        <p:nvSpPr>
          <p:cNvPr id="113" name="Rectangle 112">
            <a:extLst>
              <a:ext uri="{FF2B5EF4-FFF2-40B4-BE49-F238E27FC236}">
                <a16:creationId xmlns:a16="http://schemas.microsoft.com/office/drawing/2014/main" id="{018F8D27-BFDB-4BF9-A512-FF930275B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5486" y="821175"/>
            <a:ext cx="2510350" cy="24945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F4C7E95-B33F-4DA9-BAF8-66C2970FFC0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0" r="-2" b="-2"/>
          <a:stretch/>
        </p:blipFill>
        <p:spPr>
          <a:xfrm>
            <a:off x="6093448" y="3453833"/>
            <a:ext cx="5264080" cy="247883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11CEC1A-D6A0-44FD-9C28-D290A0C67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564" y="982132"/>
            <a:ext cx="4561069" cy="1416721"/>
          </a:xfrm>
        </p:spPr>
        <p:txBody>
          <a:bodyPr>
            <a:normAutofit/>
          </a:bodyPr>
          <a:lstStyle/>
          <a:p>
            <a:r>
              <a:rPr lang="nl-NL" sz="4000"/>
              <a:t>Ordening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252BB3-4D7F-4CE1-A95D-781E1BF2D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385" y="2556932"/>
            <a:ext cx="4567427" cy="3318936"/>
          </a:xfrm>
        </p:spPr>
        <p:txBody>
          <a:bodyPr>
            <a:normAutofit/>
          </a:bodyPr>
          <a:lstStyle/>
          <a:p>
            <a:r>
              <a:rPr lang="nl-NL" sz="1800"/>
              <a:t>Verzameling indelen in groepen</a:t>
            </a:r>
          </a:p>
          <a:p>
            <a:r>
              <a:rPr lang="nl-NL" sz="1800"/>
              <a:t>Sorteren</a:t>
            </a:r>
          </a:p>
          <a:p>
            <a:r>
              <a:rPr lang="nl-NL" sz="1800"/>
              <a:t>Kenmerken</a:t>
            </a:r>
          </a:p>
          <a:p>
            <a:pPr marL="0" indent="0">
              <a:buNone/>
            </a:pPr>
            <a:endParaRPr lang="nl-NL" sz="1800"/>
          </a:p>
          <a:p>
            <a:r>
              <a:rPr lang="nl-NL" sz="1800"/>
              <a:t>Alles en heel de wereld</a:t>
            </a:r>
          </a:p>
        </p:txBody>
      </p:sp>
    </p:spTree>
    <p:extLst>
      <p:ext uri="{BB962C8B-B14F-4D97-AF65-F5344CB8AC3E}">
        <p14:creationId xmlns:p14="http://schemas.microsoft.com/office/powerpoint/2010/main" val="3814308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6ABDC7D-D674-41BF-B4B2-8E8A65054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910" y="918525"/>
            <a:ext cx="6098041" cy="496990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C7FFE65-C595-4B16-8571-8B1821B20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40" y="972766"/>
            <a:ext cx="2835464" cy="1254868"/>
          </a:xfrm>
        </p:spPr>
        <p:txBody>
          <a:bodyPr anchor="b">
            <a:normAutofit/>
          </a:bodyPr>
          <a:lstStyle/>
          <a:p>
            <a:r>
              <a:rPr lang="nl-NL" sz="2800">
                <a:solidFill>
                  <a:srgbClr val="262626"/>
                </a:solidFill>
              </a:rPr>
              <a:t>De vier rijken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46B1BB-E75E-45C9-AC48-4DDB07503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141" y="2430471"/>
            <a:ext cx="2835464" cy="3552039"/>
          </a:xfrm>
        </p:spPr>
        <p:txBody>
          <a:bodyPr>
            <a:normAutofit/>
          </a:bodyPr>
          <a:lstStyle/>
          <a:p>
            <a:r>
              <a:rPr lang="nl-NL" sz="1800">
                <a:solidFill>
                  <a:srgbClr val="262626"/>
                </a:solidFill>
              </a:rPr>
              <a:t>Bacteriën</a:t>
            </a:r>
          </a:p>
          <a:p>
            <a:endParaRPr lang="nl-NL" sz="1800">
              <a:solidFill>
                <a:srgbClr val="262626"/>
              </a:solidFill>
            </a:endParaRPr>
          </a:p>
          <a:p>
            <a:r>
              <a:rPr lang="nl-NL" sz="1800">
                <a:solidFill>
                  <a:srgbClr val="262626"/>
                </a:solidFill>
              </a:rPr>
              <a:t>Schimmels</a:t>
            </a:r>
          </a:p>
          <a:p>
            <a:endParaRPr lang="nl-NL" sz="1800">
              <a:solidFill>
                <a:srgbClr val="262626"/>
              </a:solidFill>
            </a:endParaRPr>
          </a:p>
          <a:p>
            <a:r>
              <a:rPr lang="nl-NL" sz="1800">
                <a:solidFill>
                  <a:srgbClr val="262626"/>
                </a:solidFill>
              </a:rPr>
              <a:t>Planten</a:t>
            </a:r>
          </a:p>
          <a:p>
            <a:endParaRPr lang="nl-NL" sz="1800">
              <a:solidFill>
                <a:srgbClr val="262626"/>
              </a:solidFill>
            </a:endParaRPr>
          </a:p>
          <a:p>
            <a:r>
              <a:rPr lang="nl-NL" sz="1800">
                <a:solidFill>
                  <a:srgbClr val="262626"/>
                </a:solidFill>
              </a:rPr>
              <a:t>Dieren</a:t>
            </a:r>
            <a:endParaRPr lang="nl-NL" sz="18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606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9B9EDD-166C-4DC8-A204-662EB7BBF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Cel-kenmerken van de vier rijken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9A28D5A-848C-4EDE-85DF-609970AA3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8BA1024-DF04-4966-BC7B-FD33074AA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49" y="2601912"/>
            <a:ext cx="78105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316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ED56E41F-B8E0-4D18-B554-FD40260DE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DB31E17-E562-4F82-98D0-858C84120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8BF3B07-5EF6-4E5B-834E-C1398DB60A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DDA1859-D108-4C60-B38B-C85485AB3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E498EA77-084B-43CC-B94D-566F1D8E1E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9B16D3F-47E8-419E-9C4E-ED6FC918F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23E937B9-07EE-456A-A31C-41A8866E2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894981F-8B10-486F-BE3F-3A4511E735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2683" y="1722973"/>
            <a:ext cx="5278777" cy="323325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D2308B7-2829-44DD-B213-27EEBDED1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8D3BED69-060E-4182-9FBB-ADB73525C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4100">
                <a:solidFill>
                  <a:srgbClr val="262626"/>
                </a:solidFill>
              </a:rPr>
              <a:t>Zaadplanten en sporenplanten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D909AC-FF03-413D-9F30-7E9E2F612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262626"/>
                </a:solidFill>
              </a:rPr>
              <a:t>Mossen en varens</a:t>
            </a:r>
          </a:p>
          <a:p>
            <a:r>
              <a:rPr lang="nl-NL" dirty="0">
                <a:solidFill>
                  <a:srgbClr val="262626"/>
                </a:solidFill>
              </a:rPr>
              <a:t>Sporenhoopjes</a:t>
            </a:r>
          </a:p>
          <a:p>
            <a:r>
              <a:rPr lang="nl-NL" dirty="0">
                <a:solidFill>
                  <a:srgbClr val="262626"/>
                </a:solidFill>
              </a:rPr>
              <a:t>Sporendoosjes</a:t>
            </a:r>
          </a:p>
          <a:p>
            <a:endParaRPr lang="nl-NL" dirty="0">
              <a:solidFill>
                <a:srgbClr val="262626"/>
              </a:solidFill>
            </a:endParaRPr>
          </a:p>
          <a:p>
            <a:r>
              <a:rPr lang="nl-NL" dirty="0">
                <a:solidFill>
                  <a:srgbClr val="262626"/>
                </a:solidFill>
              </a:rPr>
              <a:t>Zaden</a:t>
            </a:r>
          </a:p>
          <a:p>
            <a:r>
              <a:rPr lang="nl-NL" dirty="0">
                <a:solidFill>
                  <a:srgbClr val="262626"/>
                </a:solidFill>
              </a:rPr>
              <a:t>Ontstaan in bloemen</a:t>
            </a:r>
          </a:p>
        </p:txBody>
      </p:sp>
    </p:spTree>
    <p:extLst>
      <p:ext uri="{BB962C8B-B14F-4D97-AF65-F5344CB8AC3E}">
        <p14:creationId xmlns:p14="http://schemas.microsoft.com/office/powerpoint/2010/main" val="4057052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977DB1-7255-4079-8373-5D265234C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Gewervelde en </a:t>
            </a:r>
            <a:r>
              <a:rPr lang="nl-NL"/>
              <a:t>ongewervelde dieren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37558E-0504-4EB4-A6FE-6B57282A7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Skelet zorgt voor stevigheid</a:t>
            </a:r>
          </a:p>
          <a:p>
            <a:pPr marL="0" indent="0">
              <a:buNone/>
            </a:pPr>
            <a:r>
              <a:rPr lang="nl-NL" dirty="0"/>
              <a:t>	en bescherming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Inwendig en Uitwendig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Wervelkolom:</a:t>
            </a:r>
          </a:p>
          <a:p>
            <a:pPr marL="0" indent="0">
              <a:buNone/>
            </a:pPr>
            <a:r>
              <a:rPr lang="nl-NL" dirty="0"/>
              <a:t>	Wervels + ruggengraat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254EB21-6DB5-4117-A21E-FD2DAA253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437" y="2695575"/>
            <a:ext cx="614362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60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E61F402-3445-458A-9A2B-D28FD2883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673C096-95AE-4644-B76C-1DF1B667D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77A91835-418B-4867-87D7-1376A57F3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65B511A1-E0EC-49FE-8068-9DA29CD00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4A61BC5F-ADA4-4DBA-9C6B-E17E0B82E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1CE6F7D2-ACED-47D2-BEFD-FB26F7537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2BE880E9-2B86-4CDB-B5B7-308745CDD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2189BA8C-D9D8-4073-94C8-D93C95A6F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anchor="b">
            <a:normAutofit/>
          </a:bodyPr>
          <a:lstStyle/>
          <a:p>
            <a:r>
              <a:rPr lang="nl-NL" sz="2800" dirty="0">
                <a:solidFill>
                  <a:srgbClr val="262626"/>
                </a:solidFill>
              </a:rPr>
              <a:t>Vertakkingsschema</a:t>
            </a:r>
            <a:br>
              <a:rPr lang="nl-NL" sz="2800" dirty="0">
                <a:solidFill>
                  <a:srgbClr val="262626"/>
                </a:solidFill>
              </a:rPr>
            </a:br>
            <a:r>
              <a:rPr lang="nl-NL" sz="2800" dirty="0">
                <a:solidFill>
                  <a:srgbClr val="262626"/>
                </a:solidFill>
              </a:rPr>
              <a:t>Stamboom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05701D74-4783-47FD-A4A6-BE1495F05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A5A79B6-B2B6-4732-B30E-85C489C68E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467" y="2445585"/>
            <a:ext cx="4600575" cy="378142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DBBE891-2782-48F9-A3A2-7DA590A529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5976" y="982132"/>
            <a:ext cx="493395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99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C0DBF1-756D-4B85-B9FF-EEFEFE14E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049" y="1031709"/>
            <a:ext cx="2532909" cy="479457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262626"/>
                </a:solidFill>
              </a:rPr>
              <a:t>En nu?</a:t>
            </a:r>
            <a:br>
              <a:rPr lang="nl-NL" dirty="0">
                <a:solidFill>
                  <a:srgbClr val="262626"/>
                </a:solidFill>
              </a:rPr>
            </a:br>
            <a:br>
              <a:rPr lang="nl-NL" dirty="0">
                <a:solidFill>
                  <a:srgbClr val="262626"/>
                </a:solidFill>
              </a:rPr>
            </a:br>
            <a:r>
              <a:rPr lang="nl-NL" sz="2800" dirty="0">
                <a:solidFill>
                  <a:srgbClr val="262626"/>
                </a:solidFill>
              </a:rPr>
              <a:t>Opdracht maken</a:t>
            </a:r>
            <a:endParaRPr lang="nl-NL" dirty="0">
              <a:solidFill>
                <a:srgbClr val="262626"/>
              </a:solidFill>
            </a:endParaRP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9A6062A2-0CF1-404E-A1C7-970AD21D234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87970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84</TotalTime>
  <Words>107</Words>
  <Application>Microsoft Office PowerPoint</Application>
  <PresentationFormat>Breedbeeld</PresentationFormat>
  <Paragraphs>49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Organisch</vt:lpstr>
      <vt:lpstr>Organismen ordenen</vt:lpstr>
      <vt:lpstr>Planning</vt:lpstr>
      <vt:lpstr>Ordening</vt:lpstr>
      <vt:lpstr>De vier rijken</vt:lpstr>
      <vt:lpstr>Cel-kenmerken van de vier rijken</vt:lpstr>
      <vt:lpstr>Zaadplanten en sporenplanten</vt:lpstr>
      <vt:lpstr>Gewervelde en ongewervelde dieren</vt:lpstr>
      <vt:lpstr>Vertakkingsschema Stamboom</vt:lpstr>
      <vt:lpstr>En nu?  Opdracht maken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Organismen ordenen</dc:title>
  <dc:creator>Eigenaar</dc:creator>
  <cp:lastModifiedBy>Eigenaar</cp:lastModifiedBy>
  <cp:revision>11</cp:revision>
  <dcterms:created xsi:type="dcterms:W3CDTF">2018-06-21T11:28:30Z</dcterms:created>
  <dcterms:modified xsi:type="dcterms:W3CDTF">2018-06-21T14:12:09Z</dcterms:modified>
</cp:coreProperties>
</file>